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258" r:id="rId3"/>
    <p:sldId id="259" r:id="rId4"/>
    <p:sldId id="266" r:id="rId5"/>
    <p:sldId id="261" r:id="rId6"/>
    <p:sldId id="267" r:id="rId7"/>
    <p:sldId id="262" r:id="rId8"/>
    <p:sldId id="268" r:id="rId9"/>
    <p:sldId id="263" r:id="rId10"/>
    <p:sldId id="269" r:id="rId11"/>
    <p:sldId id="26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73"/>
    <a:srgbClr val="02F1F2"/>
    <a:srgbClr val="008080"/>
    <a:srgbClr val="151A21"/>
    <a:srgbClr val="000000"/>
    <a:srgbClr val="708096"/>
    <a:srgbClr val="0AB3C3"/>
    <a:srgbClr val="450090"/>
    <a:srgbClr val="8313A5"/>
    <a:srgbClr val="E30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86AA791-194C-4C5F-A73E-3283EC45AC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87F9E0-8F9A-4DDC-8013-40D3D09670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4854B-FB45-44AC-BCEA-9103D8B64292}" type="datetimeFigureOut">
              <a:rPr lang="fr-FR" smtClean="0"/>
              <a:t>01/03/2020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990A00-7F8C-40D8-8C37-342DC187D2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123BF2-053B-4175-8FB1-F05DB012B1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9BCE3-30C5-4555-98D6-21EE38BF75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146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5DFC2-41A0-4B64-A87B-00C5AB2157F5}" type="datetimeFigureOut">
              <a:rPr lang="en-IN" smtClean="0"/>
              <a:t>01-03-2020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6C2FD-73B8-4863-B2E2-16113EE29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99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8ED6-A5CE-4189-8EE9-75B33B08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3F0F45-D0BD-479E-9FE7-F85F3341C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50D9E-D68C-418E-8F81-E2E525FA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8C94-2B75-4B4B-9E22-9719CE36A66E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4FFE3-668B-4D58-954E-266D5449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D15752E-46FD-4782-BFF1-72CA35D6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21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930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0E81-36CD-483E-B3B2-F64F3037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EB124-BD08-46AE-873B-3CDFFE810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37E46-0A04-4EC4-A98A-2E7E283D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35C15-6E51-4EE7-A0A6-F68D2862B29F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4D8FB-9FB0-443B-8083-D6FA1629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B79915F-44D9-4F7A-AA41-67812F0B6BEC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413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5C763-C31F-4491-B74F-05E18D6EE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2DC39-F8E4-4B40-8BF6-2B65BE100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C2880-DA89-450D-917E-7BEE1C44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1DE4-39AC-4B86-9A34-4F0BC4D0F485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AD4B4-58CE-4A7F-8F48-B6988F60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C28F5E3-17AC-444E-BF2A-C58D10C139C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135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559D-D578-44BD-8793-CA58B420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DBD6-9D0B-49A3-8610-0CF39A40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A3554-5409-4DA0-A7C0-DD78BC34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FCFA8-B7A5-4436-B1E1-2A36CF576365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7A40-239A-4D12-9ED1-6738F55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0AF7345-0CEE-463E-B48B-DED828087A65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www.youtube.com/powerupwithpowerpoint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07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F838-ED20-4521-834B-036D3A6E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E7D44-2505-47E8-B023-AF04EF5A1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6BEA9-8660-4FCE-9E24-5AEF310E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51177-49C9-46DD-A350-ADDEBC4B9AD9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403C5-9282-400E-A466-07DCCF5D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BF459AA-BF66-4B98-B5F9-1BA73A66D7A9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746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A954-80F1-4939-88FD-E70BFB91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3046-D045-4F2E-A167-F92329891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D7755-1BEA-455E-A20F-F2DE09DC6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E12A0-9FE2-48EE-B266-D87E77C0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39D-BABA-4C84-9DFE-32A2CA9001D7}" type="datetime1">
              <a:rPr lang="en-IN" smtClean="0"/>
              <a:t>01-03-2020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5845E-9140-476A-A4D1-5718EE20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427DCD7-A5B8-477B-B4BC-918263CD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84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8E47-A85B-4EAA-B7B8-D828B180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DA3A6-0A23-4FC5-A3EB-01771D3BE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64197-F04D-4446-8ED5-731F53296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08BA2-02C3-4355-9BFC-FC992BC98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73CEF-BD82-4450-AA05-4F0B2D0E4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0AA21-5C08-46F0-B6D4-B15182A3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1081-6C7B-49E2-B39B-6144D78F6487}" type="datetime1">
              <a:rPr lang="en-IN" smtClean="0"/>
              <a:t>01-03-2020</a:t>
            </a:fld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EA89C9-B973-4A47-B771-4F0DE0BC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9B02A19C-371F-41FF-9752-F5A991CD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576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A570-BC68-4458-BCC7-A05B289D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A70F0-EBB5-4B98-9E4A-A80FC3E8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C705-4B37-4302-8D3F-F676885A273E}" type="datetime1">
              <a:rPr lang="en-IN" smtClean="0"/>
              <a:t>01-03-2020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B1C2B-415D-4B79-9503-AAC970E1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EC89A28-BD6C-4F56-881D-5F49210F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33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0452F0-F408-4EED-B93C-B896FD6F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FBF9C-BBE6-4528-92A4-031E055C08BD}" type="datetime1">
              <a:rPr lang="en-IN" smtClean="0"/>
              <a:t>01-03-2020</a:t>
            </a:fld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87039-F534-43C0-A2DF-4A7E7B0B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F4FFA30-DA55-4E2C-A12B-9055992A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4407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B3E8E-B0AA-4D9C-B0A4-4876A516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B9F83-C33A-461E-807F-5DEEC6729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43311-612D-4F79-B8C8-F95A82A9E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3249-42BF-4350-ADE8-15CA7F27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2213-F029-4C62-9EA5-BCED32482767}" type="datetime1">
              <a:rPr lang="en-IN" smtClean="0"/>
              <a:t>01-03-2020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FBCAD-BC63-4EAF-8940-2BE9378F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0790923-8F8E-452D-8E83-DA2A5299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98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7B5F-5279-4B00-AD72-FC6C0C00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AA0E2F-DAC9-41B1-8DA7-CE2C114BD8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36919-DB0E-4A99-9DA2-F1F26C62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DD0F9-C789-4486-B662-EB189A24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C694-8AFB-4227-B1C6-EE159690F90E}" type="datetime1">
              <a:rPr lang="en-IN" smtClean="0"/>
              <a:t>01-03-2020</a:t>
            </a:fld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B09DB-2070-437C-ACDA-ED1EEB28B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63CE1BC-A4C0-4648-A3BF-9429C202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50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61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6000">
              <a:schemeClr val="tx2">
                <a:lumMod val="75000"/>
              </a:schemeClr>
            </a:gs>
            <a:gs pos="100000">
              <a:schemeClr val="tx1"/>
            </a:gs>
          </a:gsLst>
          <a:lin ang="8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901A8A-F959-4549-B11A-171C3100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CD7C0-37B6-4189-9ACD-C6C863109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A5450-7EE8-4056-9D76-1F1DD9115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8F08A-DDE4-4338-8BBC-12F5C641AD31}" type="datetime1">
              <a:rPr lang="en-IN" smtClean="0"/>
              <a:t>01-03-2020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75964-07BC-4781-8BF0-46B6C274D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D15752E-46FD-4782-BFF1-72CA35D6E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www.youtube.com/c/powerupwithpowerpoint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92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17" Type="http://schemas.openxmlformats.org/officeDocument/2006/relationships/image" Target="../media/image54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video" Target="../media/media1.mp4"/><Relationship Id="rId16" Type="http://schemas.openxmlformats.org/officeDocument/2006/relationships/image" Target="../media/image26.png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10" Type="http://schemas.openxmlformats.org/officeDocument/2006/relationships/image" Target="../media/image8.png"/><Relationship Id="rId19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4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9.sv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svg"/><Relationship Id="rId2" Type="http://schemas.openxmlformats.org/officeDocument/2006/relationships/image" Target="../media/image1.jpg"/><Relationship Id="rId16" Type="http://schemas.openxmlformats.org/officeDocument/2006/relationships/image" Target="../media/image27.svg"/><Relationship Id="rId20" Type="http://schemas.openxmlformats.org/officeDocument/2006/relationships/image" Target="../media/image34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24" Type="http://schemas.openxmlformats.org/officeDocument/2006/relationships/image" Target="../media/image38.svg"/><Relationship Id="rId32" Type="http://schemas.openxmlformats.org/officeDocument/2006/relationships/image" Target="../media/image46.svg"/><Relationship Id="rId37" Type="http://schemas.openxmlformats.org/officeDocument/2006/relationships/image" Target="../media/image51.sv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23" Type="http://schemas.openxmlformats.org/officeDocument/2006/relationships/image" Target="../media/image37.png"/><Relationship Id="rId28" Type="http://schemas.openxmlformats.org/officeDocument/2006/relationships/image" Target="../media/image42.svg"/><Relationship Id="rId36" Type="http://schemas.openxmlformats.org/officeDocument/2006/relationships/image" Target="../media/image50.png"/><Relationship Id="rId10" Type="http://schemas.openxmlformats.org/officeDocument/2006/relationships/image" Target="../media/image9.sv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7.svg"/><Relationship Id="rId9" Type="http://schemas.openxmlformats.org/officeDocument/2006/relationships/image" Target="../media/image8.png"/><Relationship Id="rId14" Type="http://schemas.openxmlformats.org/officeDocument/2006/relationships/image" Target="../media/image25.svg"/><Relationship Id="rId22" Type="http://schemas.openxmlformats.org/officeDocument/2006/relationships/image" Target="../media/image36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49.svg"/><Relationship Id="rId8" Type="http://schemas.openxmlformats.org/officeDocument/2006/relationships/image" Target="../media/image21.sv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2" Type="http://schemas.openxmlformats.org/officeDocument/2006/relationships/image" Target="../media/image1.jp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9.svg"/><Relationship Id="rId4" Type="http://schemas.openxmlformats.org/officeDocument/2006/relationships/image" Target="../media/image17.svg"/><Relationship Id="rId9" Type="http://schemas.openxmlformats.org/officeDocument/2006/relationships/image" Target="../media/image8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svg"/><Relationship Id="rId18" Type="http://schemas.openxmlformats.org/officeDocument/2006/relationships/image" Target="../media/image26.png"/><Relationship Id="rId3" Type="http://schemas.microsoft.com/office/2007/relationships/media" Target="../media/media3.mp4"/><Relationship Id="rId21" Type="http://schemas.openxmlformats.org/officeDocument/2006/relationships/image" Target="../media/image52.png"/><Relationship Id="rId7" Type="http://schemas.openxmlformats.org/officeDocument/2006/relationships/image" Target="../media/image17.svg"/><Relationship Id="rId12" Type="http://schemas.openxmlformats.org/officeDocument/2006/relationships/image" Target="../media/image8.png"/><Relationship Id="rId17" Type="http://schemas.openxmlformats.org/officeDocument/2006/relationships/image" Target="../media/image25.svg"/><Relationship Id="rId2" Type="http://schemas.openxmlformats.org/officeDocument/2006/relationships/video" Target="../media/media2.mp4"/><Relationship Id="rId16" Type="http://schemas.openxmlformats.org/officeDocument/2006/relationships/image" Target="../media/image24.png"/><Relationship Id="rId20" Type="http://schemas.openxmlformats.org/officeDocument/2006/relationships/image" Target="../media/image1.jpg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3.svg"/><Relationship Id="rId10" Type="http://schemas.openxmlformats.org/officeDocument/2006/relationships/image" Target="../media/image20.png"/><Relationship Id="rId19" Type="http://schemas.openxmlformats.org/officeDocument/2006/relationships/image" Target="../media/image27.svg"/><Relationship Id="rId4" Type="http://schemas.openxmlformats.org/officeDocument/2006/relationships/video" Target="../media/media3.mp4"/><Relationship Id="rId9" Type="http://schemas.openxmlformats.org/officeDocument/2006/relationships/image" Target="../media/image19.svg"/><Relationship Id="rId14" Type="http://schemas.openxmlformats.org/officeDocument/2006/relationships/image" Target="../media/image22.png"/><Relationship Id="rId22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">
            <a:extLst>
              <a:ext uri="{FF2B5EF4-FFF2-40B4-BE49-F238E27FC236}">
                <a16:creationId xmlns:a16="http://schemas.microsoft.com/office/drawing/2014/main" id="{73BDF0E7-9DE3-41E4-93B1-44355A73F461}"/>
              </a:ext>
            </a:extLst>
          </p:cNvPr>
          <p:cNvSpPr/>
          <p:nvPr/>
        </p:nvSpPr>
        <p:spPr>
          <a:xfrm>
            <a:off x="4165954" y="1353044"/>
            <a:ext cx="3960000" cy="3960000"/>
          </a:xfrm>
          <a:prstGeom prst="ellipse">
            <a:avLst/>
          </a:prstGeom>
          <a:solidFill>
            <a:srgbClr val="15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first">
            <a:extLst>
              <a:ext uri="{FF2B5EF4-FFF2-40B4-BE49-F238E27FC236}">
                <a16:creationId xmlns:a16="http://schemas.microsoft.com/office/drawing/2014/main" id="{E775B482-3BDF-42F7-9D16-4FD3485A4659}"/>
              </a:ext>
            </a:extLst>
          </p:cNvPr>
          <p:cNvGrpSpPr/>
          <p:nvPr/>
        </p:nvGrpSpPr>
        <p:grpSpPr>
          <a:xfrm>
            <a:off x="4322967" y="1534398"/>
            <a:ext cx="3600000" cy="3600000"/>
            <a:chOff x="4876800" y="2209800"/>
            <a:chExt cx="2438400" cy="2438400"/>
          </a:xfrm>
          <a:solidFill>
            <a:srgbClr val="151A21"/>
          </a:solidFill>
        </p:grpSpPr>
        <p:sp>
          <p:nvSpPr>
            <p:cNvPr id="25" name="Oval 3">
              <a:extLst>
                <a:ext uri="{FF2B5EF4-FFF2-40B4-BE49-F238E27FC236}">
                  <a16:creationId xmlns:a16="http://schemas.microsoft.com/office/drawing/2014/main" id="{266D757D-AA9A-4AB8-BAB5-D780680A7623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0CC9DB8F-49B6-48E2-B32D-B863A6CAEB53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grpFill/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second">
            <a:extLst>
              <a:ext uri="{FF2B5EF4-FFF2-40B4-BE49-F238E27FC236}">
                <a16:creationId xmlns:a16="http://schemas.microsoft.com/office/drawing/2014/main" id="{DD45578E-FDBE-4B0B-B17D-A2C487484EBE}"/>
              </a:ext>
            </a:extLst>
          </p:cNvPr>
          <p:cNvGrpSpPr/>
          <p:nvPr/>
        </p:nvGrpSpPr>
        <p:grpSpPr>
          <a:xfrm rot="10800000">
            <a:off x="4540322" y="1722994"/>
            <a:ext cx="3211262" cy="3220096"/>
            <a:chOff x="4856150" y="2209800"/>
            <a:chExt cx="2459050" cy="2513296"/>
          </a:xfrm>
        </p:grpSpPr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A7202439-9C06-4B46-A70D-50B043202C2E}"/>
                </a:ext>
              </a:extLst>
            </p:cNvPr>
            <p:cNvSpPr/>
            <p:nvPr/>
          </p:nvSpPr>
          <p:spPr>
            <a:xfrm>
              <a:off x="4856150" y="2284696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45FBFF29-DD18-4771-841C-29365BD2866D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>
                <a:gd name="adj1" fmla="val 16200000"/>
                <a:gd name="adj2" fmla="val 21033357"/>
              </a:avLst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Third">
            <a:extLst>
              <a:ext uri="{FF2B5EF4-FFF2-40B4-BE49-F238E27FC236}">
                <a16:creationId xmlns:a16="http://schemas.microsoft.com/office/drawing/2014/main" id="{EB466E1C-C147-4A2B-B21A-6EBF05436280}"/>
              </a:ext>
            </a:extLst>
          </p:cNvPr>
          <p:cNvGrpSpPr/>
          <p:nvPr/>
        </p:nvGrpSpPr>
        <p:grpSpPr>
          <a:xfrm flipH="1">
            <a:off x="4984295" y="2132119"/>
            <a:ext cx="2340000" cy="2340000"/>
            <a:chOff x="4876800" y="2209800"/>
            <a:chExt cx="2438400" cy="2438400"/>
          </a:xfrm>
        </p:grpSpPr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07062DAD-BED1-4516-8DF5-96777624DD20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A746FB16-E3B1-469E-8F21-4A527E7A3EAA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Fourth">
            <a:extLst>
              <a:ext uri="{FF2B5EF4-FFF2-40B4-BE49-F238E27FC236}">
                <a16:creationId xmlns:a16="http://schemas.microsoft.com/office/drawing/2014/main" id="{73B201D0-A478-471F-A20F-D438D055AE5A}"/>
              </a:ext>
            </a:extLst>
          </p:cNvPr>
          <p:cNvGrpSpPr/>
          <p:nvPr/>
        </p:nvGrpSpPr>
        <p:grpSpPr>
          <a:xfrm rot="10800000" flipH="1">
            <a:off x="5057178" y="2244797"/>
            <a:ext cx="2177552" cy="2176491"/>
            <a:chOff x="4876800" y="2209800"/>
            <a:chExt cx="2438400" cy="2438400"/>
          </a:xfrm>
        </p:grpSpPr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A0A6672A-544F-420A-BB9E-138D421A4222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E53B5112-EB63-4F0F-B58D-EC4BE7FF972E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16">
            <a:extLst>
              <a:ext uri="{FF2B5EF4-FFF2-40B4-BE49-F238E27FC236}">
                <a16:creationId xmlns:a16="http://schemas.microsoft.com/office/drawing/2014/main" id="{F3820A41-FFC3-4B69-B773-13242A0C8199}"/>
              </a:ext>
            </a:extLst>
          </p:cNvPr>
          <p:cNvSpPr txBox="1"/>
          <p:nvPr/>
        </p:nvSpPr>
        <p:spPr>
          <a:xfrm>
            <a:off x="4071301" y="3009731"/>
            <a:ext cx="4165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Doppio One" panose="02010603030000020804"/>
              </a:rPr>
              <a:t>Welcome</a:t>
            </a:r>
          </a:p>
        </p:txBody>
      </p:sp>
      <p:sp>
        <p:nvSpPr>
          <p:cNvPr id="39" name="Espace réservé du numéro de diapositive 37">
            <a:extLst>
              <a:ext uri="{FF2B5EF4-FFF2-40B4-BE49-F238E27FC236}">
                <a16:creationId xmlns:a16="http://schemas.microsoft.com/office/drawing/2014/main" id="{8EE6A76B-B4C7-4E2C-9DAB-99FF42E9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70760" y="6420339"/>
            <a:ext cx="2743200" cy="365125"/>
          </a:xfrm>
        </p:spPr>
        <p:txBody>
          <a:bodyPr/>
          <a:lstStyle/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t>1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51" name="TextBox 16">
            <a:extLst>
              <a:ext uri="{FF2B5EF4-FFF2-40B4-BE49-F238E27FC236}">
                <a16:creationId xmlns:a16="http://schemas.microsoft.com/office/drawing/2014/main" id="{F78D93F8-57A9-4E93-ABD6-AFFF2F328348}"/>
              </a:ext>
            </a:extLst>
          </p:cNvPr>
          <p:cNvSpPr txBox="1"/>
          <p:nvPr/>
        </p:nvSpPr>
        <p:spPr>
          <a:xfrm>
            <a:off x="1714500" y="204237"/>
            <a:ext cx="87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rgbClr val="52CBBE"/>
                </a:solidFill>
                <a:latin typeface="Doppio One" panose="02010603030000020804"/>
              </a:rPr>
              <a:t>Social Entrepreneurship   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166FB9A8-5A46-4D89-A3B2-522F0B40201A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521BDCAE-C046-4A34-8EB4-F2964309FC0C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26BF5A00-4DCA-4729-8008-7F109440755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1A1BFB71-D8E6-44A3-9372-4E215A69065B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" name="Image 5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8E8CEEC-62A7-45B0-9A5C-E8BB684D9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99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/>
      <p:bldP spid="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BE0A89AB-4DF0-4332-A162-F012790D5C80}"/>
              </a:ext>
            </a:extLst>
          </p:cNvPr>
          <p:cNvGrpSpPr/>
          <p:nvPr/>
        </p:nvGrpSpPr>
        <p:grpSpPr>
          <a:xfrm rot="14400000">
            <a:off x="186953" y="1377637"/>
            <a:ext cx="3741575" cy="4085599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34C34105-5FA1-4CAF-B9EE-3528E078B552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3B6E845-454B-4F33-9DFA-F2FEC458224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7DBF22FB-AAF0-4232-AED3-4D98047BBED3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8CFDA86C-C8D4-431B-AE33-9A58594272B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1E38DB9A-761F-4621-B313-7ABC38899B1A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5B2FB1C4-6143-4BCA-B7D8-084DCAAB3D9B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FE959633-2F1C-4FB6-B7D5-54EBBC0D348E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3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9AF20EAE-9A9F-4906-A1FC-E26D7F14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FD4C56D1-79CC-48B3-8C79-8CA4E188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4A9F26F1-74EC-4B85-A8E8-14419B78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89A90C72-00D6-4C57-95C8-FE64CD56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4" y="4690600"/>
              <a:ext cx="563148" cy="560935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54A1E324-5121-47D0-8317-443B56C62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DEB5741-D64C-48EE-B3AF-D1BC863D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2E3C19F0-596A-4C53-848A-3B8B60DA8098}"/>
              </a:ext>
            </a:extLst>
          </p:cNvPr>
          <p:cNvSpPr/>
          <p:nvPr/>
        </p:nvSpPr>
        <p:spPr>
          <a:xfrm>
            <a:off x="1644780" y="3007756"/>
            <a:ext cx="846604" cy="843276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97963E6C-C056-4F0D-8F8D-E0C6E8830E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4733" y="3197841"/>
            <a:ext cx="445822" cy="44407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D02DC437-9432-488B-B140-C710D2439B08}"/>
              </a:ext>
            </a:extLst>
          </p:cNvPr>
          <p:cNvSpPr/>
          <p:nvPr/>
        </p:nvSpPr>
        <p:spPr>
          <a:xfrm>
            <a:off x="3485631" y="2408555"/>
            <a:ext cx="132824" cy="13230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AB37FAA3-F754-439F-968A-ECB6C2AEF332}"/>
              </a:ext>
            </a:extLst>
          </p:cNvPr>
          <p:cNvCxnSpPr>
            <a:cxnSpLocks/>
          </p:cNvCxnSpPr>
          <p:nvPr/>
        </p:nvCxnSpPr>
        <p:spPr>
          <a:xfrm flipV="1">
            <a:off x="3593262" y="562411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51F8ED9B-9B23-451A-962D-27906BF8435D}"/>
              </a:ext>
            </a:extLst>
          </p:cNvPr>
          <p:cNvCxnSpPr>
            <a:cxnSpLocks/>
          </p:cNvCxnSpPr>
          <p:nvPr/>
        </p:nvCxnSpPr>
        <p:spPr>
          <a:xfrm>
            <a:off x="440247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37">
            <a:extLst>
              <a:ext uri="{FF2B5EF4-FFF2-40B4-BE49-F238E27FC236}">
                <a16:creationId xmlns:a16="http://schemas.microsoft.com/office/drawing/2014/main" id="{978175DB-5514-407F-B2EE-10AE7E90C5E3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10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6DF4D88E-0261-4AD4-A80D-686559B424C0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Partie technique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grpSp>
        <p:nvGrpSpPr>
          <p:cNvPr id="34" name="Group 50">
            <a:extLst>
              <a:ext uri="{FF2B5EF4-FFF2-40B4-BE49-F238E27FC236}">
                <a16:creationId xmlns:a16="http://schemas.microsoft.com/office/drawing/2014/main" id="{C8FDB76F-B0D1-4C06-8589-B47E218FA39C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F438384F-E590-4C3C-B84F-A86E47BA7142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6" name="Oval 54">
              <a:extLst>
                <a:ext uri="{FF2B5EF4-FFF2-40B4-BE49-F238E27FC236}">
                  <a16:creationId xmlns:a16="http://schemas.microsoft.com/office/drawing/2014/main" id="{25694511-DBAA-45D2-BE98-70792D0A26F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55">
              <a:extLst>
                <a:ext uri="{FF2B5EF4-FFF2-40B4-BE49-F238E27FC236}">
                  <a16:creationId xmlns:a16="http://schemas.microsoft.com/office/drawing/2014/main" id="{722BD08D-F482-4084-A95D-5780BED1832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Image 3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B2AC067-B161-47B7-AA6B-530BC2FD806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97250-E59C-458B-A237-9D4D52DAED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71" y="1235333"/>
            <a:ext cx="7447208" cy="419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1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71CCAE3E-A78E-4047-B3FB-F6FB566C4140}"/>
              </a:ext>
            </a:extLst>
          </p:cNvPr>
          <p:cNvGrpSpPr/>
          <p:nvPr/>
        </p:nvGrpSpPr>
        <p:grpSpPr>
          <a:xfrm rot="18000000">
            <a:off x="164407" y="1353804"/>
            <a:ext cx="3795628" cy="4124442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3519A4FD-D2A7-49B0-8301-2C6795B8A981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F85800CE-2066-4892-B7F8-5AD710C8E6AD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211F7ABA-95ED-4F5E-B9FB-584A5BC19F81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A620A72A-D1E6-4BEB-9191-2D38A0FE22A1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89E4EB14-B683-45D9-B35F-941E7215105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86000">
                  <a:srgbClr val="008080"/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E11FE0AA-4D0F-4D2B-B946-8E04A4E01A70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4A4C92B5-A863-4E82-95BE-8369759B929F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E7201C46-BF21-4E4F-9D59-61A2F5CDD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2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FE4B5E7A-89C1-4440-A51E-F75D0FB45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0DA640D1-B149-4A16-A8C5-F25B81FE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8DB2F072-0483-445E-9FCA-1F793092B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618" y="4689492"/>
              <a:ext cx="562619" cy="563149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5D9859AB-C6FE-45EB-B728-D9B70F06D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9C0FC1EF-4D89-42F8-A99F-04FEAAF2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5AF75478-E381-4CB3-A5AA-6C5D14B960E0}"/>
              </a:ext>
            </a:extLst>
          </p:cNvPr>
          <p:cNvSpPr/>
          <p:nvPr/>
        </p:nvSpPr>
        <p:spPr>
          <a:xfrm>
            <a:off x="1645334" y="2997383"/>
            <a:ext cx="854653" cy="855459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673DE522-A308-4D32-9E43-033CAF6613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7568" y="3190214"/>
            <a:ext cx="450061" cy="450485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638244F6-D992-4B2D-8D8E-CCCA47B12336}"/>
              </a:ext>
            </a:extLst>
          </p:cNvPr>
          <p:cNvSpPr/>
          <p:nvPr/>
        </p:nvSpPr>
        <p:spPr>
          <a:xfrm>
            <a:off x="3503687" y="2389526"/>
            <a:ext cx="134087" cy="134213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6EE2764D-81A2-48C8-9F19-1F8C2BAD4E0D}"/>
              </a:ext>
            </a:extLst>
          </p:cNvPr>
          <p:cNvCxnSpPr>
            <a:cxnSpLocks/>
          </p:cNvCxnSpPr>
          <p:nvPr/>
        </p:nvCxnSpPr>
        <p:spPr>
          <a:xfrm flipV="1">
            <a:off x="3612341" y="545599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351ED6E0-CA5F-4444-B7BE-B1789542816D}"/>
              </a:ext>
            </a:extLst>
          </p:cNvPr>
          <p:cNvCxnSpPr>
            <a:cxnSpLocks/>
          </p:cNvCxnSpPr>
          <p:nvPr/>
        </p:nvCxnSpPr>
        <p:spPr>
          <a:xfrm>
            <a:off x="4421493" y="548163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37">
            <a:extLst>
              <a:ext uri="{FF2B5EF4-FFF2-40B4-BE49-F238E27FC236}">
                <a16:creationId xmlns:a16="http://schemas.microsoft.com/office/drawing/2014/main" id="{E2914F59-5E20-4B94-91D6-3B6D77B8207E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11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B6E97E99-2CDF-4ED8-AACF-6B549E7CB8D7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Conclusion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grpSp>
        <p:nvGrpSpPr>
          <p:cNvPr id="34" name="Group 50">
            <a:extLst>
              <a:ext uri="{FF2B5EF4-FFF2-40B4-BE49-F238E27FC236}">
                <a16:creationId xmlns:a16="http://schemas.microsoft.com/office/drawing/2014/main" id="{6A90830C-1149-4BEA-A3B9-55C62EF127FE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2DE563B1-B4AA-4D50-AE09-4B8844903A01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6" name="Oval 54">
              <a:extLst>
                <a:ext uri="{FF2B5EF4-FFF2-40B4-BE49-F238E27FC236}">
                  <a16:creationId xmlns:a16="http://schemas.microsoft.com/office/drawing/2014/main" id="{30520966-9E55-4C07-ABF7-757F9C354F2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55">
              <a:extLst>
                <a:ext uri="{FF2B5EF4-FFF2-40B4-BE49-F238E27FC236}">
                  <a16:creationId xmlns:a16="http://schemas.microsoft.com/office/drawing/2014/main" id="{E837135A-21D7-4B58-A381-D4B595A1627F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Image 3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3747D15-DAD1-4949-A65E-5EE11D6CF74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sp>
        <p:nvSpPr>
          <p:cNvPr id="39" name="TextBox 85">
            <a:extLst>
              <a:ext uri="{FF2B5EF4-FFF2-40B4-BE49-F238E27FC236}">
                <a16:creationId xmlns:a16="http://schemas.microsoft.com/office/drawing/2014/main" id="{6B8C836E-2C14-4F24-A2C1-2741DE220CA8}"/>
              </a:ext>
            </a:extLst>
          </p:cNvPr>
          <p:cNvSpPr txBox="1"/>
          <p:nvPr/>
        </p:nvSpPr>
        <p:spPr>
          <a:xfrm>
            <a:off x="4423656" y="1221006"/>
            <a:ext cx="6791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L’entrepreneuriat sociale est l’une des solutions les plus optimales afin d’assurer les buts du développement durable à l’échelle régionale, nationale et même internationale.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De ce fait, notre projet est une idée parmi plusieurs qui n’ont seulement que les buts lucratifs mais le développement de leurs sociétés.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</p:txBody>
      </p:sp>
    </p:spTree>
    <p:extLst>
      <p:ext uri="{BB962C8B-B14F-4D97-AF65-F5344CB8AC3E}">
        <p14:creationId xmlns:p14="http://schemas.microsoft.com/office/powerpoint/2010/main" val="358549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">
            <a:extLst>
              <a:ext uri="{FF2B5EF4-FFF2-40B4-BE49-F238E27FC236}">
                <a16:creationId xmlns:a16="http://schemas.microsoft.com/office/drawing/2014/main" id="{F0DF2B85-2D82-4EC4-AC3E-9313656A1C7B}"/>
              </a:ext>
            </a:extLst>
          </p:cNvPr>
          <p:cNvSpPr/>
          <p:nvPr/>
        </p:nvSpPr>
        <p:spPr>
          <a:xfrm>
            <a:off x="4165954" y="1353044"/>
            <a:ext cx="3960000" cy="3960000"/>
          </a:xfrm>
          <a:prstGeom prst="ellipse">
            <a:avLst/>
          </a:prstGeom>
          <a:solidFill>
            <a:srgbClr val="15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first">
            <a:extLst>
              <a:ext uri="{FF2B5EF4-FFF2-40B4-BE49-F238E27FC236}">
                <a16:creationId xmlns:a16="http://schemas.microsoft.com/office/drawing/2014/main" id="{322B3498-4B8C-4A93-9F53-FD378F354667}"/>
              </a:ext>
            </a:extLst>
          </p:cNvPr>
          <p:cNvGrpSpPr/>
          <p:nvPr/>
        </p:nvGrpSpPr>
        <p:grpSpPr>
          <a:xfrm>
            <a:off x="4322967" y="1534398"/>
            <a:ext cx="3600000" cy="3600000"/>
            <a:chOff x="4876800" y="2209800"/>
            <a:chExt cx="2438400" cy="2438400"/>
          </a:xfrm>
          <a:solidFill>
            <a:srgbClr val="151A21"/>
          </a:solidFill>
        </p:grpSpPr>
        <p:sp>
          <p:nvSpPr>
            <p:cNvPr id="25" name="Oval 3">
              <a:extLst>
                <a:ext uri="{FF2B5EF4-FFF2-40B4-BE49-F238E27FC236}">
                  <a16:creationId xmlns:a16="http://schemas.microsoft.com/office/drawing/2014/main" id="{64161701-D5A0-4C97-8CD0-5A6F326CC712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4342E888-C520-41E9-89D1-3A5BAD7CD7D3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grpFill/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second">
            <a:extLst>
              <a:ext uri="{FF2B5EF4-FFF2-40B4-BE49-F238E27FC236}">
                <a16:creationId xmlns:a16="http://schemas.microsoft.com/office/drawing/2014/main" id="{6810F289-0E5F-4B49-B652-309E38E222A6}"/>
              </a:ext>
            </a:extLst>
          </p:cNvPr>
          <p:cNvGrpSpPr/>
          <p:nvPr/>
        </p:nvGrpSpPr>
        <p:grpSpPr>
          <a:xfrm rot="10800000">
            <a:off x="4540322" y="1722994"/>
            <a:ext cx="3211262" cy="3220096"/>
            <a:chOff x="4856150" y="2209800"/>
            <a:chExt cx="2459050" cy="2513296"/>
          </a:xfrm>
        </p:grpSpPr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6474079E-C9B5-47E4-BB47-2C28AA343F32}"/>
                </a:ext>
              </a:extLst>
            </p:cNvPr>
            <p:cNvSpPr/>
            <p:nvPr/>
          </p:nvSpPr>
          <p:spPr>
            <a:xfrm>
              <a:off x="4856150" y="2284696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1D55A48-6BFC-4DA6-AB98-3C99B4DD9DB7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>
                <a:gd name="adj1" fmla="val 16200000"/>
                <a:gd name="adj2" fmla="val 21033357"/>
              </a:avLst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Third">
            <a:extLst>
              <a:ext uri="{FF2B5EF4-FFF2-40B4-BE49-F238E27FC236}">
                <a16:creationId xmlns:a16="http://schemas.microsoft.com/office/drawing/2014/main" id="{5C6C58A7-3ABA-4954-B2C0-0F2DB7B9D435}"/>
              </a:ext>
            </a:extLst>
          </p:cNvPr>
          <p:cNvGrpSpPr/>
          <p:nvPr/>
        </p:nvGrpSpPr>
        <p:grpSpPr>
          <a:xfrm flipH="1">
            <a:off x="4984295" y="2132119"/>
            <a:ext cx="2340000" cy="2340000"/>
            <a:chOff x="4876800" y="2209800"/>
            <a:chExt cx="2438400" cy="2438400"/>
          </a:xfrm>
        </p:grpSpPr>
        <p:sp>
          <p:nvSpPr>
            <p:cNvPr id="31" name="Oval 9">
              <a:extLst>
                <a:ext uri="{FF2B5EF4-FFF2-40B4-BE49-F238E27FC236}">
                  <a16:creationId xmlns:a16="http://schemas.microsoft.com/office/drawing/2014/main" id="{F6B65EB6-FC0A-4085-8F58-9F823095EF56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CE53BE3D-4D70-45EE-8284-DF0989B873E1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Fourth">
            <a:extLst>
              <a:ext uri="{FF2B5EF4-FFF2-40B4-BE49-F238E27FC236}">
                <a16:creationId xmlns:a16="http://schemas.microsoft.com/office/drawing/2014/main" id="{79ED846E-733D-46E3-B167-996023124896}"/>
              </a:ext>
            </a:extLst>
          </p:cNvPr>
          <p:cNvGrpSpPr/>
          <p:nvPr/>
        </p:nvGrpSpPr>
        <p:grpSpPr>
          <a:xfrm rot="10800000" flipH="1">
            <a:off x="5057178" y="2244797"/>
            <a:ext cx="2177552" cy="2176491"/>
            <a:chOff x="4876800" y="2209800"/>
            <a:chExt cx="2438400" cy="2438400"/>
          </a:xfrm>
        </p:grpSpPr>
        <p:sp>
          <p:nvSpPr>
            <p:cNvPr id="34" name="Oval 12">
              <a:extLst>
                <a:ext uri="{FF2B5EF4-FFF2-40B4-BE49-F238E27FC236}">
                  <a16:creationId xmlns:a16="http://schemas.microsoft.com/office/drawing/2014/main" id="{3CD90247-8784-48F7-8ED1-85E7FFEEDEA7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246BFAFB-AF88-4A7F-99FE-1F97EF29C464}"/>
                </a:ext>
              </a:extLst>
            </p:cNvPr>
            <p:cNvSpPr/>
            <p:nvPr/>
          </p:nvSpPr>
          <p:spPr>
            <a:xfrm>
              <a:off x="4876800" y="2209800"/>
              <a:ext cx="2438400" cy="2438400"/>
            </a:xfrm>
            <a:prstGeom prst="arc">
              <a:avLst/>
            </a:prstGeom>
            <a:ln w="12700">
              <a:gradFill>
                <a:gsLst>
                  <a:gs pos="0">
                    <a:srgbClr val="151A21"/>
                  </a:gs>
                  <a:gs pos="47000">
                    <a:srgbClr val="00FFFF"/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16">
            <a:extLst>
              <a:ext uri="{FF2B5EF4-FFF2-40B4-BE49-F238E27FC236}">
                <a16:creationId xmlns:a16="http://schemas.microsoft.com/office/drawing/2014/main" id="{97E364E9-2EFD-4BEB-AE0B-52CE9B183A46}"/>
              </a:ext>
            </a:extLst>
          </p:cNvPr>
          <p:cNvSpPr txBox="1"/>
          <p:nvPr/>
        </p:nvSpPr>
        <p:spPr>
          <a:xfrm>
            <a:off x="4071301" y="3009731"/>
            <a:ext cx="4165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Doppio One" panose="02010603030000020804"/>
              </a:rPr>
              <a:t>Thanks'</a:t>
            </a:r>
          </a:p>
        </p:txBody>
      </p:sp>
      <p:sp>
        <p:nvSpPr>
          <p:cNvPr id="37" name="Espace réservé du numéro de diapositive 37">
            <a:extLst>
              <a:ext uri="{FF2B5EF4-FFF2-40B4-BE49-F238E27FC236}">
                <a16:creationId xmlns:a16="http://schemas.microsoft.com/office/drawing/2014/main" id="{9BA399F9-EE90-4F62-A9DA-DC428BA5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70760" y="6420339"/>
            <a:ext cx="2743200" cy="365125"/>
          </a:xfrm>
        </p:spPr>
        <p:txBody>
          <a:bodyPr/>
          <a:lstStyle/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t>12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9" name="Group 50">
            <a:extLst>
              <a:ext uri="{FF2B5EF4-FFF2-40B4-BE49-F238E27FC236}">
                <a16:creationId xmlns:a16="http://schemas.microsoft.com/office/drawing/2014/main" id="{BB4958E0-2CCE-4D2A-8243-07A51D11BA68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929414C7-C9E4-405F-9449-DFA41D232ED6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1" name="Oval 54">
              <a:extLst>
                <a:ext uri="{FF2B5EF4-FFF2-40B4-BE49-F238E27FC236}">
                  <a16:creationId xmlns:a16="http://schemas.microsoft.com/office/drawing/2014/main" id="{D4D883D4-D391-40A3-B361-92F5B20EB0D4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DAE68AA3-DEC9-4019-A541-E35FA7AA172B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3" name="Image 4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EB6C14D-7E17-466E-AECC-2493690AC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3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1D66B0-48A2-4854-AEA5-95635EB70271}"/>
              </a:ext>
            </a:extLst>
          </p:cNvPr>
          <p:cNvGrpSpPr/>
          <p:nvPr/>
        </p:nvGrpSpPr>
        <p:grpSpPr>
          <a:xfrm>
            <a:off x="137014" y="1369967"/>
            <a:ext cx="3807713" cy="4118066"/>
            <a:chOff x="1079989" y="604222"/>
            <a:chExt cx="5240483" cy="569983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D96A103-0C3D-431A-9FBC-F0E7FCF6560A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CC9D24D-B283-42F9-8F53-4195FD99AF63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E9F020-AEF9-4218-9482-1CC384FDBBA1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C3A9F8-811A-4576-AFBA-8C6701F81053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15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B9419D-125F-4649-ADB3-E405022E497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71A845-4623-407E-8225-2B9357220E62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" name="Circle: Hollow 8">
              <a:extLst>
                <a:ext uri="{FF2B5EF4-FFF2-40B4-BE49-F238E27FC236}">
                  <a16:creationId xmlns:a16="http://schemas.microsoft.com/office/drawing/2014/main" id="{64858AC2-8F3C-4EEE-A46B-986D3247DFEA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pic>
          <p:nvPicPr>
            <p:cNvPr id="10" name="Graphic 9" descr="Bullseye">
              <a:extLst>
                <a:ext uri="{FF2B5EF4-FFF2-40B4-BE49-F238E27FC236}">
                  <a16:creationId xmlns:a16="http://schemas.microsoft.com/office/drawing/2014/main" id="{3793876B-3189-4046-9517-39FE9D2FC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11" name="Graphic 10" descr="Stopwatch">
              <a:extLst>
                <a:ext uri="{FF2B5EF4-FFF2-40B4-BE49-F238E27FC236}">
                  <a16:creationId xmlns:a16="http://schemas.microsoft.com/office/drawing/2014/main" id="{E2A34614-827C-41C4-ABFF-DF5A2483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7ACE3E82-E09E-40D8-AA0D-243571DA6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13" name="Graphic 12" descr="Ordinateur">
              <a:extLst>
                <a:ext uri="{FF2B5EF4-FFF2-40B4-BE49-F238E27FC236}">
                  <a16:creationId xmlns:a16="http://schemas.microsoft.com/office/drawing/2014/main" id="{2F4E30A2-A5A8-42DA-B3FD-80EC2B44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3943" y="4689492"/>
              <a:ext cx="559966" cy="563149"/>
            </a:xfrm>
            <a:prstGeom prst="rect">
              <a:avLst/>
            </a:prstGeom>
          </p:spPr>
        </p:pic>
        <p:pic>
          <p:nvPicPr>
            <p:cNvPr id="14" name="Graphic 13" descr="Magnifying glass">
              <a:extLst>
                <a:ext uri="{FF2B5EF4-FFF2-40B4-BE49-F238E27FC236}">
                  <a16:creationId xmlns:a16="http://schemas.microsoft.com/office/drawing/2014/main" id="{ADDF922B-0165-4969-A28C-9433DB94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15" name="Graphic 14" descr="Lightbulb">
              <a:extLst>
                <a:ext uri="{FF2B5EF4-FFF2-40B4-BE49-F238E27FC236}">
                  <a16:creationId xmlns:a16="http://schemas.microsoft.com/office/drawing/2014/main" id="{309167B6-EC1C-45DC-82BE-BDB351C5A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7"/>
              <a:ext cx="563149" cy="563149"/>
            </a:xfrm>
            <a:prstGeom prst="rect">
              <a:avLst/>
            </a:prstGeom>
          </p:spPr>
        </p:pic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14303890-B8E7-418D-A37D-0717F523D162}"/>
              </a:ext>
            </a:extLst>
          </p:cNvPr>
          <p:cNvSpPr/>
          <p:nvPr/>
        </p:nvSpPr>
        <p:spPr>
          <a:xfrm>
            <a:off x="1622262" y="3011398"/>
            <a:ext cx="858182" cy="853332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17" name="Graphic 16" descr="Play">
            <a:extLst>
              <a:ext uri="{FF2B5EF4-FFF2-40B4-BE49-F238E27FC236}">
                <a16:creationId xmlns:a16="http://schemas.microsoft.com/office/drawing/2014/main" id="{D521251D-BE30-4405-82A3-BF121B76BDD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65497" y="3203750"/>
            <a:ext cx="451919" cy="44936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F8CA59A-A0E3-421B-A1C6-9002C9C46601}"/>
              </a:ext>
            </a:extLst>
          </p:cNvPr>
          <p:cNvSpPr/>
          <p:nvPr/>
        </p:nvSpPr>
        <p:spPr>
          <a:xfrm>
            <a:off x="3488289" y="2405052"/>
            <a:ext cx="134640" cy="133879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19A08C-59D5-4DEB-819A-71A387954928}"/>
              </a:ext>
            </a:extLst>
          </p:cNvPr>
          <p:cNvCxnSpPr>
            <a:cxnSpLocks/>
          </p:cNvCxnSpPr>
          <p:nvPr/>
        </p:nvCxnSpPr>
        <p:spPr>
          <a:xfrm flipV="1">
            <a:off x="3586240" y="568078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0">
            <a:extLst>
              <a:ext uri="{FF2B5EF4-FFF2-40B4-BE49-F238E27FC236}">
                <a16:creationId xmlns:a16="http://schemas.microsoft.com/office/drawing/2014/main" id="{3F0CB77F-5565-4062-BAB1-2F6DA64DDDC6}"/>
              </a:ext>
            </a:extLst>
          </p:cNvPr>
          <p:cNvCxnSpPr>
            <a:cxnSpLocks/>
          </p:cNvCxnSpPr>
          <p:nvPr/>
        </p:nvCxnSpPr>
        <p:spPr>
          <a:xfrm>
            <a:off x="4400812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numéro de diapositive 37">
            <a:extLst>
              <a:ext uri="{FF2B5EF4-FFF2-40B4-BE49-F238E27FC236}">
                <a16:creationId xmlns:a16="http://schemas.microsoft.com/office/drawing/2014/main" id="{56C622B8-D073-41A0-8B67-CB262848D498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2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3" name="Group 81">
            <a:extLst>
              <a:ext uri="{FF2B5EF4-FFF2-40B4-BE49-F238E27FC236}">
                <a16:creationId xmlns:a16="http://schemas.microsoft.com/office/drawing/2014/main" id="{2D031187-EA4D-484E-A99F-89DC9FA5F9E9}"/>
              </a:ext>
            </a:extLst>
          </p:cNvPr>
          <p:cNvGrpSpPr/>
          <p:nvPr/>
        </p:nvGrpSpPr>
        <p:grpSpPr>
          <a:xfrm>
            <a:off x="4312869" y="241942"/>
            <a:ext cx="6791601" cy="4003523"/>
            <a:chOff x="2673060" y="1164772"/>
            <a:chExt cx="6791601" cy="3966202"/>
          </a:xfrm>
        </p:grpSpPr>
        <p:sp>
          <p:nvSpPr>
            <p:cNvPr id="34" name="TextBox 82">
              <a:extLst>
                <a:ext uri="{FF2B5EF4-FFF2-40B4-BE49-F238E27FC236}">
                  <a16:creationId xmlns:a16="http://schemas.microsoft.com/office/drawing/2014/main" id="{49B63E0D-4573-481E-A927-64801FCC4218}"/>
                </a:ext>
              </a:extLst>
            </p:cNvPr>
            <p:cNvSpPr txBox="1"/>
            <p:nvPr/>
          </p:nvSpPr>
          <p:spPr>
            <a:xfrm>
              <a:off x="4273003" y="1164772"/>
              <a:ext cx="4045435" cy="64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spc="300" dirty="0">
                  <a:solidFill>
                    <a:srgbClr val="20E8DE"/>
                  </a:solidFill>
                  <a:latin typeface="Doppio One" panose="02010603030000020804"/>
                </a:rPr>
                <a:t>Problématique</a:t>
              </a:r>
              <a:r>
                <a:rPr lang="en-US" sz="3600" dirty="0">
                  <a:solidFill>
                    <a:srgbClr val="20E8DE"/>
                  </a:solidFill>
                  <a:latin typeface="Tw Cen MT" panose="020B0602020104020603" pitchFamily="34" charset="0"/>
                </a:rPr>
                <a:t> :</a:t>
              </a:r>
            </a:p>
          </p:txBody>
        </p:sp>
        <p:sp>
          <p:nvSpPr>
            <p:cNvPr id="35" name="TextBox 85">
              <a:extLst>
                <a:ext uri="{FF2B5EF4-FFF2-40B4-BE49-F238E27FC236}">
                  <a16:creationId xmlns:a16="http://schemas.microsoft.com/office/drawing/2014/main" id="{479C9833-8467-488E-B314-37715D6473F2}"/>
                </a:ext>
              </a:extLst>
            </p:cNvPr>
            <p:cNvSpPr txBox="1"/>
            <p:nvPr/>
          </p:nvSpPr>
          <p:spPr>
            <a:xfrm>
              <a:off x="2673060" y="2478279"/>
              <a:ext cx="6791601" cy="265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Plusieurs sont les talentueux, qui n’ont pas eu leurs chances dans le plan d’éducation . 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fr-FR" sz="2400" b="1" dirty="0">
                <a:solidFill>
                  <a:schemeClr val="bg1"/>
                </a:solidFill>
                <a:latin typeface="Doppio One" panose="02010603030000020804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Comment nous profitons des étudiants qui quittées leurs établissement et même ceux qui ne trouvent pas du travail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1" name="Group 50">
            <a:extLst>
              <a:ext uri="{FF2B5EF4-FFF2-40B4-BE49-F238E27FC236}">
                <a16:creationId xmlns:a16="http://schemas.microsoft.com/office/drawing/2014/main" id="{AF31FA9C-F90A-4B74-81F8-2398C305B134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2" name="Oval 51">
              <a:extLst>
                <a:ext uri="{FF2B5EF4-FFF2-40B4-BE49-F238E27FC236}">
                  <a16:creationId xmlns:a16="http://schemas.microsoft.com/office/drawing/2014/main" id="{9513FB29-3A64-449D-B2FB-DF11372C3311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3" name="Oval 54">
              <a:extLst>
                <a:ext uri="{FF2B5EF4-FFF2-40B4-BE49-F238E27FC236}">
                  <a16:creationId xmlns:a16="http://schemas.microsoft.com/office/drawing/2014/main" id="{7A9E6B2E-CC45-4703-AE59-4A2161A7EF6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55">
              <a:extLst>
                <a:ext uri="{FF2B5EF4-FFF2-40B4-BE49-F238E27FC236}">
                  <a16:creationId xmlns:a16="http://schemas.microsoft.com/office/drawing/2014/main" id="{8CE7410A-D289-40A1-A3D5-6770880EC6CA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5" name="Image 4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522E538-ADA5-4270-88F3-42C92B3B866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668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78CA4428-D87D-4515-8FAB-571504C0D07F}"/>
              </a:ext>
            </a:extLst>
          </p:cNvPr>
          <p:cNvGrpSpPr/>
          <p:nvPr/>
        </p:nvGrpSpPr>
        <p:grpSpPr>
          <a:xfrm rot="3600000">
            <a:off x="178259" y="1375005"/>
            <a:ext cx="3750337" cy="4106855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1D8A3234-5314-45C3-930B-9EAB3CE8C93A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81E89F3F-DE90-49C4-90B1-2F989B4E0F3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B85AF1B7-01B9-4DC9-A73B-64ABBB36E519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3F1E7F22-CA4E-4349-9588-A79F22E9C834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67194DB7-3B68-48A1-9625-9C796C06308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2792067-0F9E-4173-BE50-B115A35D5DF8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04401A76-7F99-46BE-BA6A-786929437563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8D27C74C-F386-461F-871A-9C2ADC3B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8014991-B8A2-4552-B289-BD1AE9112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D6AA253-DB7F-4000-BE17-331F3433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4BA02621-532B-4A77-8E99-3B30C4AC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2" y="4691396"/>
              <a:ext cx="563149" cy="559339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0896A2F8-A470-42A3-BD70-5730C2A64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CF0D3104-E133-4AA2-A8E6-CEE1D00CE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3B99BEBD-9FA2-4BAB-A1E9-3A85C7A310A7}"/>
              </a:ext>
            </a:extLst>
          </p:cNvPr>
          <p:cNvSpPr/>
          <p:nvPr/>
        </p:nvSpPr>
        <p:spPr>
          <a:xfrm>
            <a:off x="1638318" y="3014785"/>
            <a:ext cx="851009" cy="845251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D97DBB1-E5C6-4A59-8707-19F102FB51D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79519" y="3205315"/>
            <a:ext cx="448142" cy="44511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45523029-761C-42C0-BC32-C2FB2FA48174}"/>
              </a:ext>
            </a:extLst>
          </p:cNvPr>
          <p:cNvSpPr/>
          <p:nvPr/>
        </p:nvSpPr>
        <p:spPr>
          <a:xfrm>
            <a:off x="3488746" y="2414181"/>
            <a:ext cx="133515" cy="13261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732318FE-18C4-4B53-A824-D6CB28080834}"/>
              </a:ext>
            </a:extLst>
          </p:cNvPr>
          <p:cNvCxnSpPr>
            <a:cxnSpLocks/>
          </p:cNvCxnSpPr>
          <p:nvPr/>
        </p:nvCxnSpPr>
        <p:spPr>
          <a:xfrm flipV="1">
            <a:off x="3590212" y="563992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AE141723-7B22-44AE-B0AC-B91DB6B92716}"/>
              </a:ext>
            </a:extLst>
          </p:cNvPr>
          <p:cNvCxnSpPr>
            <a:cxnSpLocks/>
          </p:cNvCxnSpPr>
          <p:nvPr/>
        </p:nvCxnSpPr>
        <p:spPr>
          <a:xfrm>
            <a:off x="4405178" y="570066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0">
            <a:extLst>
              <a:ext uri="{FF2B5EF4-FFF2-40B4-BE49-F238E27FC236}">
                <a16:creationId xmlns:a16="http://schemas.microsoft.com/office/drawing/2014/main" id="{4EF5CA60-E150-4555-97B9-EBD11236D160}"/>
              </a:ext>
            </a:extLst>
          </p:cNvPr>
          <p:cNvCxnSpPr>
            <a:cxnSpLocks/>
          </p:cNvCxnSpPr>
          <p:nvPr/>
        </p:nvCxnSpPr>
        <p:spPr>
          <a:xfrm>
            <a:off x="4400812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numéro de diapositive 37">
            <a:extLst>
              <a:ext uri="{FF2B5EF4-FFF2-40B4-BE49-F238E27FC236}">
                <a16:creationId xmlns:a16="http://schemas.microsoft.com/office/drawing/2014/main" id="{ED77D814-76CC-465D-92C8-3D6E9BB74826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3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1" name="Group 81">
            <a:extLst>
              <a:ext uri="{FF2B5EF4-FFF2-40B4-BE49-F238E27FC236}">
                <a16:creationId xmlns:a16="http://schemas.microsoft.com/office/drawing/2014/main" id="{F46AA753-0D00-4965-A639-4C99706FD476}"/>
              </a:ext>
            </a:extLst>
          </p:cNvPr>
          <p:cNvGrpSpPr/>
          <p:nvPr/>
        </p:nvGrpSpPr>
        <p:grpSpPr>
          <a:xfrm>
            <a:off x="4312869" y="241942"/>
            <a:ext cx="6791601" cy="4003523"/>
            <a:chOff x="2673060" y="1164772"/>
            <a:chExt cx="6791601" cy="3966202"/>
          </a:xfrm>
        </p:grpSpPr>
        <p:sp>
          <p:nvSpPr>
            <p:cNvPr id="32" name="TextBox 82">
              <a:extLst>
                <a:ext uri="{FF2B5EF4-FFF2-40B4-BE49-F238E27FC236}">
                  <a16:creationId xmlns:a16="http://schemas.microsoft.com/office/drawing/2014/main" id="{C312CAEE-1AD1-4C50-A841-9ABD62DBFCEE}"/>
                </a:ext>
              </a:extLst>
            </p:cNvPr>
            <p:cNvSpPr txBox="1"/>
            <p:nvPr/>
          </p:nvSpPr>
          <p:spPr>
            <a:xfrm>
              <a:off x="4273003" y="1164772"/>
              <a:ext cx="5124050" cy="640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b="1" spc="300" dirty="0">
                  <a:solidFill>
                    <a:srgbClr val="20E8DE"/>
                  </a:solidFill>
                  <a:latin typeface="Doppio One" panose="02010603030000020804"/>
                </a:rPr>
                <a:t>Analyse</a:t>
              </a:r>
              <a:r>
                <a:rPr lang="en-US" sz="3600" b="1" spc="300" dirty="0">
                  <a:solidFill>
                    <a:srgbClr val="20E8DE"/>
                  </a:solidFill>
                  <a:latin typeface="Doppio One" panose="02010603030000020804"/>
                </a:rPr>
                <a:t> des besoins</a:t>
              </a:r>
              <a:r>
                <a:rPr lang="en-US" sz="3600" dirty="0">
                  <a:solidFill>
                    <a:srgbClr val="20E8DE"/>
                  </a:solidFill>
                  <a:latin typeface="Tw Cen MT" panose="020B0602020104020603" pitchFamily="34" charset="0"/>
                </a:rPr>
                <a:t> :</a:t>
              </a:r>
            </a:p>
          </p:txBody>
        </p:sp>
        <p:sp>
          <p:nvSpPr>
            <p:cNvPr id="33" name="TextBox 85">
              <a:extLst>
                <a:ext uri="{FF2B5EF4-FFF2-40B4-BE49-F238E27FC236}">
                  <a16:creationId xmlns:a16="http://schemas.microsoft.com/office/drawing/2014/main" id="{C98B6E34-A43D-47E2-90CE-D2C2635892C4}"/>
                </a:ext>
              </a:extLst>
            </p:cNvPr>
            <p:cNvSpPr txBox="1"/>
            <p:nvPr/>
          </p:nvSpPr>
          <p:spPr>
            <a:xfrm>
              <a:off x="2673060" y="2478279"/>
              <a:ext cx="6791601" cy="2652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Plusieurs sont les talentueux, qui n’ont pas eu leurs chances dans le plan d’éducation . 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fr-FR" sz="2400" b="1" dirty="0">
                <a:solidFill>
                  <a:schemeClr val="bg1"/>
                </a:solidFill>
                <a:latin typeface="Doppio One" panose="02010603030000020804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  <a:latin typeface="Doppio One" panose="02010603030000020804"/>
                </a:rPr>
                <a:t>Comment nous profitons des étudiants qui quittées leurs établissement et même ceux qui ne trouvent pas du travail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9" name="Group 50">
            <a:extLst>
              <a:ext uri="{FF2B5EF4-FFF2-40B4-BE49-F238E27FC236}">
                <a16:creationId xmlns:a16="http://schemas.microsoft.com/office/drawing/2014/main" id="{1045CD8A-5A76-41B8-BD36-51F42F6BE5F6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6CCED595-7451-459F-964E-505831FBFF9C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1" name="Oval 54">
              <a:extLst>
                <a:ext uri="{FF2B5EF4-FFF2-40B4-BE49-F238E27FC236}">
                  <a16:creationId xmlns:a16="http://schemas.microsoft.com/office/drawing/2014/main" id="{1CDD490D-1B70-4F56-BC2F-D351AEB29DD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6E423F85-845E-41E3-9D4A-F19A8CCBC02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3" name="Image 4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52D58F8-AB3A-4BFD-AEDF-3DBD6DAAB2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93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78CA4428-D87D-4515-8FAB-571504C0D07F}"/>
              </a:ext>
            </a:extLst>
          </p:cNvPr>
          <p:cNvGrpSpPr/>
          <p:nvPr/>
        </p:nvGrpSpPr>
        <p:grpSpPr>
          <a:xfrm rot="3600000">
            <a:off x="178259" y="1375005"/>
            <a:ext cx="3750337" cy="4106855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1D8A3234-5314-45C3-930B-9EAB3CE8C93A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81E89F3F-DE90-49C4-90B1-2F989B4E0F3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B85AF1B7-01B9-4DC9-A73B-64ABBB36E519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3F1E7F22-CA4E-4349-9588-A79F22E9C834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67194DB7-3B68-48A1-9625-9C796C063087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2792067-0F9E-4173-BE50-B115A35D5DF8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04401A76-7F99-46BE-BA6A-786929437563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8D27C74C-F386-461F-871A-9C2ADC3B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8014991-B8A2-4552-B289-BD1AE9112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D6AA253-DB7F-4000-BE17-331F3433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4BA02621-532B-4A77-8E99-3B30C4AC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2" y="4691396"/>
              <a:ext cx="563149" cy="559339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0896A2F8-A470-42A3-BD70-5730C2A64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CF0D3104-E133-4AA2-A8E6-CEE1D00CE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3B99BEBD-9FA2-4BAB-A1E9-3A85C7A310A7}"/>
              </a:ext>
            </a:extLst>
          </p:cNvPr>
          <p:cNvSpPr/>
          <p:nvPr/>
        </p:nvSpPr>
        <p:spPr>
          <a:xfrm>
            <a:off x="1638318" y="3014785"/>
            <a:ext cx="851009" cy="845251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D97DBB1-E5C6-4A59-8707-19F102FB51D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79519" y="3205315"/>
            <a:ext cx="448142" cy="44511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45523029-761C-42C0-BC32-C2FB2FA48174}"/>
              </a:ext>
            </a:extLst>
          </p:cNvPr>
          <p:cNvSpPr/>
          <p:nvPr/>
        </p:nvSpPr>
        <p:spPr>
          <a:xfrm>
            <a:off x="3488746" y="2414181"/>
            <a:ext cx="133515" cy="13261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732318FE-18C4-4B53-A824-D6CB28080834}"/>
              </a:ext>
            </a:extLst>
          </p:cNvPr>
          <p:cNvCxnSpPr>
            <a:cxnSpLocks/>
          </p:cNvCxnSpPr>
          <p:nvPr/>
        </p:nvCxnSpPr>
        <p:spPr>
          <a:xfrm flipV="1">
            <a:off x="3590212" y="563992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AE141723-7B22-44AE-B0AC-B91DB6B92716}"/>
              </a:ext>
            </a:extLst>
          </p:cNvPr>
          <p:cNvCxnSpPr>
            <a:cxnSpLocks/>
          </p:cNvCxnSpPr>
          <p:nvPr/>
        </p:nvCxnSpPr>
        <p:spPr>
          <a:xfrm>
            <a:off x="4405178" y="570066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0">
            <a:extLst>
              <a:ext uri="{FF2B5EF4-FFF2-40B4-BE49-F238E27FC236}">
                <a16:creationId xmlns:a16="http://schemas.microsoft.com/office/drawing/2014/main" id="{4EF5CA60-E150-4555-97B9-EBD11236D160}"/>
              </a:ext>
            </a:extLst>
          </p:cNvPr>
          <p:cNvCxnSpPr>
            <a:cxnSpLocks/>
          </p:cNvCxnSpPr>
          <p:nvPr/>
        </p:nvCxnSpPr>
        <p:spPr>
          <a:xfrm>
            <a:off x="4400812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numéro de diapositive 37">
            <a:extLst>
              <a:ext uri="{FF2B5EF4-FFF2-40B4-BE49-F238E27FC236}">
                <a16:creationId xmlns:a16="http://schemas.microsoft.com/office/drawing/2014/main" id="{ED77D814-76CC-465D-92C8-3D6E9BB74826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4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C312CAEE-1AD1-4C50-A841-9ABD62DBFCEE}"/>
              </a:ext>
            </a:extLst>
          </p:cNvPr>
          <p:cNvSpPr txBox="1"/>
          <p:nvPr/>
        </p:nvSpPr>
        <p:spPr>
          <a:xfrm>
            <a:off x="5912812" y="241942"/>
            <a:ext cx="512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Analyse</a:t>
            </a:r>
            <a:r>
              <a:rPr lang="en-US" sz="3600" b="1" spc="300" dirty="0">
                <a:solidFill>
                  <a:srgbClr val="20E8DE"/>
                </a:solidFill>
                <a:latin typeface="Doppio One" panose="02010603030000020804"/>
              </a:rPr>
              <a:t> des besoins</a:t>
            </a:r>
            <a:r>
              <a:rPr lang="en-US" sz="3600" dirty="0">
                <a:solidFill>
                  <a:srgbClr val="20E8DE"/>
                </a:solidFill>
                <a:latin typeface="Tw Cen MT" panose="020B0602020104020603" pitchFamily="34" charset="0"/>
              </a:rPr>
              <a:t> :</a:t>
            </a:r>
          </a:p>
        </p:txBody>
      </p:sp>
      <p:grpSp>
        <p:nvGrpSpPr>
          <p:cNvPr id="39" name="Group 50">
            <a:extLst>
              <a:ext uri="{FF2B5EF4-FFF2-40B4-BE49-F238E27FC236}">
                <a16:creationId xmlns:a16="http://schemas.microsoft.com/office/drawing/2014/main" id="{1045CD8A-5A76-41B8-BD36-51F42F6BE5F6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6CCED595-7451-459F-964E-505831FBFF9C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41" name="Oval 54">
              <a:extLst>
                <a:ext uri="{FF2B5EF4-FFF2-40B4-BE49-F238E27FC236}">
                  <a16:creationId xmlns:a16="http://schemas.microsoft.com/office/drawing/2014/main" id="{1CDD490D-1B70-4F56-BC2F-D351AEB29DD3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6E423F85-845E-41E3-9D4A-F19A8CCBC02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3" name="Image 4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52D58F8-AB3A-4BFD-AEDF-3DBD6DAAB2C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1026" name="Picture 2" descr="Résultat de recherche d'images pour &quot;sgds&quot;">
            <a:extLst>
              <a:ext uri="{FF2B5EF4-FFF2-40B4-BE49-F238E27FC236}">
                <a16:creationId xmlns:a16="http://schemas.microsoft.com/office/drawing/2014/main" id="{5522F61F-4296-4B2D-B98C-54DBE989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992" y="1121220"/>
            <a:ext cx="74961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B4FBE8-E897-40CB-B485-E38A41F3AD92}"/>
              </a:ext>
            </a:extLst>
          </p:cNvPr>
          <p:cNvSpPr/>
          <p:nvPr/>
        </p:nvSpPr>
        <p:spPr>
          <a:xfrm>
            <a:off x="4176694" y="2151752"/>
            <a:ext cx="1242000" cy="1242000"/>
          </a:xfrm>
          <a:prstGeom prst="rect">
            <a:avLst/>
          </a:prstGeom>
          <a:noFill/>
          <a:ln w="38100">
            <a:solidFill>
              <a:srgbClr val="02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7DC92A-CF8D-4E2E-AC0D-C3ECBFB95609}"/>
              </a:ext>
            </a:extLst>
          </p:cNvPr>
          <p:cNvSpPr/>
          <p:nvPr/>
        </p:nvSpPr>
        <p:spPr>
          <a:xfrm>
            <a:off x="7864580" y="2153553"/>
            <a:ext cx="1242000" cy="1242000"/>
          </a:xfrm>
          <a:prstGeom prst="rect">
            <a:avLst/>
          </a:prstGeom>
          <a:noFill/>
          <a:ln w="38100">
            <a:solidFill>
              <a:srgbClr val="02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E70335-127D-4EAF-BB97-5DE7ADBD7ADC}"/>
              </a:ext>
            </a:extLst>
          </p:cNvPr>
          <p:cNvSpPr/>
          <p:nvPr/>
        </p:nvSpPr>
        <p:spPr>
          <a:xfrm>
            <a:off x="5411936" y="3358514"/>
            <a:ext cx="1242000" cy="1242000"/>
          </a:xfrm>
          <a:prstGeom prst="rect">
            <a:avLst/>
          </a:prstGeom>
          <a:noFill/>
          <a:ln w="38100">
            <a:solidFill>
              <a:srgbClr val="02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15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98F2A3CD-30EE-4EB4-8C09-98D6D8BA9ED0}"/>
              </a:ext>
            </a:extLst>
          </p:cNvPr>
          <p:cNvGrpSpPr/>
          <p:nvPr/>
        </p:nvGrpSpPr>
        <p:grpSpPr>
          <a:xfrm rot="7200000">
            <a:off x="204712" y="1389045"/>
            <a:ext cx="3726430" cy="4064865"/>
            <a:chOff x="1079989" y="604222"/>
            <a:chExt cx="5240483" cy="5699832"/>
          </a:xfrm>
        </p:grpSpPr>
        <p:sp>
          <p:nvSpPr>
            <p:cNvPr id="53" name="Freeform: Shape 23">
              <a:extLst>
                <a:ext uri="{FF2B5EF4-FFF2-40B4-BE49-F238E27FC236}">
                  <a16:creationId xmlns:a16="http://schemas.microsoft.com/office/drawing/2014/main" id="{560E384D-A2CA-4D2A-879D-37DF8AA71707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4">
              <a:extLst>
                <a:ext uri="{FF2B5EF4-FFF2-40B4-BE49-F238E27FC236}">
                  <a16:creationId xmlns:a16="http://schemas.microsoft.com/office/drawing/2014/main" id="{C5D17F79-4DC6-4209-9C29-33200E0D3E5D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7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5">
              <a:extLst>
                <a:ext uri="{FF2B5EF4-FFF2-40B4-BE49-F238E27FC236}">
                  <a16:creationId xmlns:a16="http://schemas.microsoft.com/office/drawing/2014/main" id="{3A6C4A15-6793-4CA1-B569-95A6EC06E147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6">
              <a:extLst>
                <a:ext uri="{FF2B5EF4-FFF2-40B4-BE49-F238E27FC236}">
                  <a16:creationId xmlns:a16="http://schemas.microsoft.com/office/drawing/2014/main" id="{5C7C05C5-7A43-43B5-8299-35613B57EA6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7">
              <a:extLst>
                <a:ext uri="{FF2B5EF4-FFF2-40B4-BE49-F238E27FC236}">
                  <a16:creationId xmlns:a16="http://schemas.microsoft.com/office/drawing/2014/main" id="{EEAE28D4-3586-4B16-B1A3-65CADB6FAAB9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Freeform: Shape 28">
              <a:extLst>
                <a:ext uri="{FF2B5EF4-FFF2-40B4-BE49-F238E27FC236}">
                  <a16:creationId xmlns:a16="http://schemas.microsoft.com/office/drawing/2014/main" id="{81D40D18-ABA0-4EA6-BB82-D256BC158757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" name="Circle: Hollow 29">
              <a:extLst>
                <a:ext uri="{FF2B5EF4-FFF2-40B4-BE49-F238E27FC236}">
                  <a16:creationId xmlns:a16="http://schemas.microsoft.com/office/drawing/2014/main" id="{94268D71-39CB-4996-ACCC-10271001C46C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60" name="Graphic 30" descr="Bullseye">
              <a:extLst>
                <a:ext uri="{FF2B5EF4-FFF2-40B4-BE49-F238E27FC236}">
                  <a16:creationId xmlns:a16="http://schemas.microsoft.com/office/drawing/2014/main" id="{8A7759A3-108C-4D8A-B900-4E3DA88B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1" descr="Stopwatch">
              <a:extLst>
                <a:ext uri="{FF2B5EF4-FFF2-40B4-BE49-F238E27FC236}">
                  <a16:creationId xmlns:a16="http://schemas.microsoft.com/office/drawing/2014/main" id="{6C120535-F8DA-4A52-9971-B325DC1BF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2" descr="Single gear">
              <a:extLst>
                <a:ext uri="{FF2B5EF4-FFF2-40B4-BE49-F238E27FC236}">
                  <a16:creationId xmlns:a16="http://schemas.microsoft.com/office/drawing/2014/main" id="{E9CD4C51-E060-4CC2-87D3-7F1B220B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3" name="Graphic 33" descr="Ordinateur">
              <a:extLst>
                <a:ext uri="{FF2B5EF4-FFF2-40B4-BE49-F238E27FC236}">
                  <a16:creationId xmlns:a16="http://schemas.microsoft.com/office/drawing/2014/main" id="{1BE53BEE-9BF8-405F-B414-9C80DCFE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522353" y="4690309"/>
              <a:ext cx="563149" cy="561514"/>
            </a:xfrm>
            <a:prstGeom prst="rect">
              <a:avLst/>
            </a:prstGeom>
          </p:spPr>
        </p:pic>
        <p:pic>
          <p:nvPicPr>
            <p:cNvPr id="64" name="Graphic 34" descr="Magnifying glass">
              <a:extLst>
                <a:ext uri="{FF2B5EF4-FFF2-40B4-BE49-F238E27FC236}">
                  <a16:creationId xmlns:a16="http://schemas.microsoft.com/office/drawing/2014/main" id="{A1E0F3EA-5385-4173-A609-9ADC0F3D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5" name="Graphic 35" descr="Lightbulb">
              <a:extLst>
                <a:ext uri="{FF2B5EF4-FFF2-40B4-BE49-F238E27FC236}">
                  <a16:creationId xmlns:a16="http://schemas.microsoft.com/office/drawing/2014/main" id="{9BEB1A2C-AD68-41CC-AE9F-E0FDCB930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D04B79FA-6F62-4771-8F36-96F4FBFF760F}"/>
              </a:ext>
            </a:extLst>
          </p:cNvPr>
          <p:cNvSpPr/>
          <p:nvPr/>
        </p:nvSpPr>
        <p:spPr>
          <a:xfrm>
            <a:off x="1657062" y="3010467"/>
            <a:ext cx="842308" cy="839863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C27CBA8-BAFB-436C-9FD6-E09E7E9871B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5797" y="3199782"/>
            <a:ext cx="443560" cy="442272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654ACA51-A245-465E-9348-15907EF56A37}"/>
              </a:ext>
            </a:extLst>
          </p:cNvPr>
          <p:cNvSpPr/>
          <p:nvPr/>
        </p:nvSpPr>
        <p:spPr>
          <a:xfrm>
            <a:off x="3488571" y="2413692"/>
            <a:ext cx="132150" cy="131766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BD7A6C44-14C3-4E69-B7D9-AC4464991A54}"/>
              </a:ext>
            </a:extLst>
          </p:cNvPr>
          <p:cNvCxnSpPr>
            <a:cxnSpLocks/>
          </p:cNvCxnSpPr>
          <p:nvPr/>
        </p:nvCxnSpPr>
        <p:spPr>
          <a:xfrm flipV="1">
            <a:off x="3595656" y="570726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1B2FF7CF-8A4A-40A7-A184-2F49B833BC40}"/>
              </a:ext>
            </a:extLst>
          </p:cNvPr>
          <p:cNvCxnSpPr>
            <a:cxnSpLocks/>
          </p:cNvCxnSpPr>
          <p:nvPr/>
        </p:nvCxnSpPr>
        <p:spPr>
          <a:xfrm>
            <a:off x="4411178" y="580363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82">
            <a:extLst>
              <a:ext uri="{FF2B5EF4-FFF2-40B4-BE49-F238E27FC236}">
                <a16:creationId xmlns:a16="http://schemas.microsoft.com/office/drawing/2014/main" id="{C085C7FE-5F57-4289-A026-BCC773E4D01F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Solution proposée</a:t>
            </a:r>
            <a:r>
              <a:rPr lang="en-US" sz="3600" dirty="0">
                <a:solidFill>
                  <a:srgbClr val="20E8DE"/>
                </a:solidFill>
                <a:latin typeface="Tw Cen MT" panose="020B0602020104020603" pitchFamily="34" charset="0"/>
              </a:rPr>
              <a:t>:</a:t>
            </a:r>
          </a:p>
        </p:txBody>
      </p:sp>
      <p:sp>
        <p:nvSpPr>
          <p:cNvPr id="34" name="Espace réservé du numéro de diapositive 37">
            <a:extLst>
              <a:ext uri="{FF2B5EF4-FFF2-40B4-BE49-F238E27FC236}">
                <a16:creationId xmlns:a16="http://schemas.microsoft.com/office/drawing/2014/main" id="{1971353C-6BFC-4281-91DD-9586065B4E8B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5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5" name="Group 50">
            <a:extLst>
              <a:ext uri="{FF2B5EF4-FFF2-40B4-BE49-F238E27FC236}">
                <a16:creationId xmlns:a16="http://schemas.microsoft.com/office/drawing/2014/main" id="{4E8FDE48-92CD-4B20-9D34-94FAF1F4DE7A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6" name="Oval 51">
              <a:extLst>
                <a:ext uri="{FF2B5EF4-FFF2-40B4-BE49-F238E27FC236}">
                  <a16:creationId xmlns:a16="http://schemas.microsoft.com/office/drawing/2014/main" id="{5DACDC58-2073-4B05-B992-18280BEB03B8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7" name="Oval 54">
              <a:extLst>
                <a:ext uri="{FF2B5EF4-FFF2-40B4-BE49-F238E27FC236}">
                  <a16:creationId xmlns:a16="http://schemas.microsoft.com/office/drawing/2014/main" id="{0026F988-8420-4E40-8C7B-4499A4755E0A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55">
              <a:extLst>
                <a:ext uri="{FF2B5EF4-FFF2-40B4-BE49-F238E27FC236}">
                  <a16:creationId xmlns:a16="http://schemas.microsoft.com/office/drawing/2014/main" id="{95A63B7A-521B-421E-86B7-BF51EC5318C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Image 3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92FA5B0-07A9-4790-944E-6D77512325B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AB083EDE-6507-436F-81EB-FB1339A83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796324" y="1166554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7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98F2A3CD-30EE-4EB4-8C09-98D6D8BA9ED0}"/>
              </a:ext>
            </a:extLst>
          </p:cNvPr>
          <p:cNvGrpSpPr/>
          <p:nvPr/>
        </p:nvGrpSpPr>
        <p:grpSpPr>
          <a:xfrm rot="7200000">
            <a:off x="204712" y="1389045"/>
            <a:ext cx="3726430" cy="4064865"/>
            <a:chOff x="1079989" y="604222"/>
            <a:chExt cx="5240483" cy="5699832"/>
          </a:xfrm>
        </p:grpSpPr>
        <p:sp>
          <p:nvSpPr>
            <p:cNvPr id="53" name="Freeform: Shape 23">
              <a:extLst>
                <a:ext uri="{FF2B5EF4-FFF2-40B4-BE49-F238E27FC236}">
                  <a16:creationId xmlns:a16="http://schemas.microsoft.com/office/drawing/2014/main" id="{560E384D-A2CA-4D2A-879D-37DF8AA71707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4">
              <a:extLst>
                <a:ext uri="{FF2B5EF4-FFF2-40B4-BE49-F238E27FC236}">
                  <a16:creationId xmlns:a16="http://schemas.microsoft.com/office/drawing/2014/main" id="{C5D17F79-4DC6-4209-9C29-33200E0D3E5D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7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5">
              <a:extLst>
                <a:ext uri="{FF2B5EF4-FFF2-40B4-BE49-F238E27FC236}">
                  <a16:creationId xmlns:a16="http://schemas.microsoft.com/office/drawing/2014/main" id="{3A6C4A15-6793-4CA1-B569-95A6EC06E147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6">
              <a:extLst>
                <a:ext uri="{FF2B5EF4-FFF2-40B4-BE49-F238E27FC236}">
                  <a16:creationId xmlns:a16="http://schemas.microsoft.com/office/drawing/2014/main" id="{5C7C05C5-7A43-43B5-8299-35613B57EA6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7">
              <a:extLst>
                <a:ext uri="{FF2B5EF4-FFF2-40B4-BE49-F238E27FC236}">
                  <a16:creationId xmlns:a16="http://schemas.microsoft.com/office/drawing/2014/main" id="{EEAE28D4-3586-4B16-B1A3-65CADB6FAAB9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Freeform: Shape 28">
              <a:extLst>
                <a:ext uri="{FF2B5EF4-FFF2-40B4-BE49-F238E27FC236}">
                  <a16:creationId xmlns:a16="http://schemas.microsoft.com/office/drawing/2014/main" id="{81D40D18-ABA0-4EA6-BB82-D256BC158757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" name="Circle: Hollow 29">
              <a:extLst>
                <a:ext uri="{FF2B5EF4-FFF2-40B4-BE49-F238E27FC236}">
                  <a16:creationId xmlns:a16="http://schemas.microsoft.com/office/drawing/2014/main" id="{94268D71-39CB-4996-ACCC-10271001C46C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60" name="Graphic 30" descr="Bullseye">
              <a:extLst>
                <a:ext uri="{FF2B5EF4-FFF2-40B4-BE49-F238E27FC236}">
                  <a16:creationId xmlns:a16="http://schemas.microsoft.com/office/drawing/2014/main" id="{8A7759A3-108C-4D8A-B900-4E3DA88B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1" descr="Stopwatch">
              <a:extLst>
                <a:ext uri="{FF2B5EF4-FFF2-40B4-BE49-F238E27FC236}">
                  <a16:creationId xmlns:a16="http://schemas.microsoft.com/office/drawing/2014/main" id="{6C120535-F8DA-4A52-9971-B325DC1BF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2" descr="Single gear">
              <a:extLst>
                <a:ext uri="{FF2B5EF4-FFF2-40B4-BE49-F238E27FC236}">
                  <a16:creationId xmlns:a16="http://schemas.microsoft.com/office/drawing/2014/main" id="{E9CD4C51-E060-4CC2-87D3-7F1B220B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3" name="Graphic 33" descr="Ordinateur">
              <a:extLst>
                <a:ext uri="{FF2B5EF4-FFF2-40B4-BE49-F238E27FC236}">
                  <a16:creationId xmlns:a16="http://schemas.microsoft.com/office/drawing/2014/main" id="{1BE53BEE-9BF8-405F-B414-9C80DCFE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522353" y="4690309"/>
              <a:ext cx="563149" cy="561514"/>
            </a:xfrm>
            <a:prstGeom prst="rect">
              <a:avLst/>
            </a:prstGeom>
          </p:spPr>
        </p:pic>
        <p:pic>
          <p:nvPicPr>
            <p:cNvPr id="64" name="Graphic 34" descr="Magnifying glass">
              <a:extLst>
                <a:ext uri="{FF2B5EF4-FFF2-40B4-BE49-F238E27FC236}">
                  <a16:creationId xmlns:a16="http://schemas.microsoft.com/office/drawing/2014/main" id="{A1E0F3EA-5385-4173-A609-9ADC0F3D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5" name="Graphic 35" descr="Lightbulb">
              <a:extLst>
                <a:ext uri="{FF2B5EF4-FFF2-40B4-BE49-F238E27FC236}">
                  <a16:creationId xmlns:a16="http://schemas.microsoft.com/office/drawing/2014/main" id="{9BEB1A2C-AD68-41CC-AE9F-E0FDCB930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D04B79FA-6F62-4771-8F36-96F4FBFF760F}"/>
              </a:ext>
            </a:extLst>
          </p:cNvPr>
          <p:cNvSpPr/>
          <p:nvPr/>
        </p:nvSpPr>
        <p:spPr>
          <a:xfrm>
            <a:off x="1657062" y="3010467"/>
            <a:ext cx="842308" cy="839863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DC27CBA8-BAFB-436C-9FD6-E09E7E9871B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95797" y="3199782"/>
            <a:ext cx="443560" cy="442272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654ACA51-A245-465E-9348-15907EF56A37}"/>
              </a:ext>
            </a:extLst>
          </p:cNvPr>
          <p:cNvSpPr/>
          <p:nvPr/>
        </p:nvSpPr>
        <p:spPr>
          <a:xfrm>
            <a:off x="3488571" y="2413692"/>
            <a:ext cx="132150" cy="131766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BD7A6C44-14C3-4E69-B7D9-AC4464991A54}"/>
              </a:ext>
            </a:extLst>
          </p:cNvPr>
          <p:cNvCxnSpPr>
            <a:cxnSpLocks/>
          </p:cNvCxnSpPr>
          <p:nvPr/>
        </p:nvCxnSpPr>
        <p:spPr>
          <a:xfrm flipV="1">
            <a:off x="3595656" y="570726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1B2FF7CF-8A4A-40A7-A184-2F49B833BC40}"/>
              </a:ext>
            </a:extLst>
          </p:cNvPr>
          <p:cNvCxnSpPr>
            <a:cxnSpLocks/>
          </p:cNvCxnSpPr>
          <p:nvPr/>
        </p:nvCxnSpPr>
        <p:spPr>
          <a:xfrm>
            <a:off x="4411178" y="580363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85">
            <a:extLst>
              <a:ext uri="{FF2B5EF4-FFF2-40B4-BE49-F238E27FC236}">
                <a16:creationId xmlns:a16="http://schemas.microsoft.com/office/drawing/2014/main" id="{D2E4CBF9-AB0B-49D6-AF8B-2AF2A97E0DE7}"/>
              </a:ext>
            </a:extLst>
          </p:cNvPr>
          <p:cNvSpPr txBox="1"/>
          <p:nvPr/>
        </p:nvSpPr>
        <p:spPr>
          <a:xfrm>
            <a:off x="4423656" y="1221006"/>
            <a:ext cx="6791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Recruter les chômeurs en signant un contrat selon des critères.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Les former dans domaines demandés.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Offrir leurs services à des sociétés.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bg1"/>
              </a:solidFill>
              <a:latin typeface="Doppio One" panose="020106030300000208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latin typeface="Doppio One" panose="02010603030000020804"/>
              </a:rPr>
              <a:t>Nos clients seront recrutés et selon le contrat signé précédemment notre entreprise aura le droit d’un montant bien déterminé sanctionné de leurs salaires.</a:t>
            </a:r>
          </a:p>
        </p:txBody>
      </p:sp>
      <p:sp>
        <p:nvSpPr>
          <p:cNvPr id="28" name="TextBox 82">
            <a:extLst>
              <a:ext uri="{FF2B5EF4-FFF2-40B4-BE49-F238E27FC236}">
                <a16:creationId xmlns:a16="http://schemas.microsoft.com/office/drawing/2014/main" id="{C085C7FE-5F57-4289-A026-BCC773E4D01F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Solution proposée</a:t>
            </a:r>
            <a:r>
              <a:rPr lang="en-US" sz="3600" dirty="0">
                <a:solidFill>
                  <a:srgbClr val="20E8DE"/>
                </a:solidFill>
                <a:latin typeface="Tw Cen MT" panose="020B0602020104020603" pitchFamily="34" charset="0"/>
              </a:rPr>
              <a:t>:</a:t>
            </a:r>
          </a:p>
        </p:txBody>
      </p:sp>
      <p:sp>
        <p:nvSpPr>
          <p:cNvPr id="34" name="Espace réservé du numéro de diapositive 37">
            <a:extLst>
              <a:ext uri="{FF2B5EF4-FFF2-40B4-BE49-F238E27FC236}">
                <a16:creationId xmlns:a16="http://schemas.microsoft.com/office/drawing/2014/main" id="{1971353C-6BFC-4281-91DD-9586065B4E8B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6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pSp>
        <p:nvGrpSpPr>
          <p:cNvPr id="35" name="Group 50">
            <a:extLst>
              <a:ext uri="{FF2B5EF4-FFF2-40B4-BE49-F238E27FC236}">
                <a16:creationId xmlns:a16="http://schemas.microsoft.com/office/drawing/2014/main" id="{4E8FDE48-92CD-4B20-9D34-94FAF1F4DE7A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6" name="Oval 51">
              <a:extLst>
                <a:ext uri="{FF2B5EF4-FFF2-40B4-BE49-F238E27FC236}">
                  <a16:creationId xmlns:a16="http://schemas.microsoft.com/office/drawing/2014/main" id="{5DACDC58-2073-4B05-B992-18280BEB03B8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7" name="Oval 54">
              <a:extLst>
                <a:ext uri="{FF2B5EF4-FFF2-40B4-BE49-F238E27FC236}">
                  <a16:creationId xmlns:a16="http://schemas.microsoft.com/office/drawing/2014/main" id="{0026F988-8420-4E40-8C7B-4499A4755E0A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55">
              <a:extLst>
                <a:ext uri="{FF2B5EF4-FFF2-40B4-BE49-F238E27FC236}">
                  <a16:creationId xmlns:a16="http://schemas.microsoft.com/office/drawing/2014/main" id="{95A63B7A-521B-421E-86B7-BF51EC5318C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Image 3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92FA5B0-07A9-4790-944E-6D77512325B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F5822-570B-4EED-925F-EE69498A3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77" y="5076967"/>
            <a:ext cx="4960743" cy="13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5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50">
            <a:extLst>
              <a:ext uri="{FF2B5EF4-FFF2-40B4-BE49-F238E27FC236}">
                <a16:creationId xmlns:a16="http://schemas.microsoft.com/office/drawing/2014/main" id="{B93D0CC4-7E9B-44A3-BD60-04EC36D1DC5E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73" name="Oval 51">
              <a:extLst>
                <a:ext uri="{FF2B5EF4-FFF2-40B4-BE49-F238E27FC236}">
                  <a16:creationId xmlns:a16="http://schemas.microsoft.com/office/drawing/2014/main" id="{B9110D6F-6D86-4D5E-8A4C-74F73C7ABCA0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74" name="Oval 54">
              <a:extLst>
                <a:ext uri="{FF2B5EF4-FFF2-40B4-BE49-F238E27FC236}">
                  <a16:creationId xmlns:a16="http://schemas.microsoft.com/office/drawing/2014/main" id="{0325A733-86F5-4790-BDA7-E1BCDB133B29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55">
              <a:extLst>
                <a:ext uri="{FF2B5EF4-FFF2-40B4-BE49-F238E27FC236}">
                  <a16:creationId xmlns:a16="http://schemas.microsoft.com/office/drawing/2014/main" id="{E538EA8C-C2A2-4291-8F09-4A55C50DF9A1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6" name="Image 7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87F63D0-7D4B-4939-B3BC-38E104534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grpSp>
        <p:nvGrpSpPr>
          <p:cNvPr id="45" name="Group 22">
            <a:extLst>
              <a:ext uri="{FF2B5EF4-FFF2-40B4-BE49-F238E27FC236}">
                <a16:creationId xmlns:a16="http://schemas.microsoft.com/office/drawing/2014/main" id="{9C675337-52E6-495C-9E60-9215168AA954}"/>
              </a:ext>
            </a:extLst>
          </p:cNvPr>
          <p:cNvGrpSpPr/>
          <p:nvPr/>
        </p:nvGrpSpPr>
        <p:grpSpPr>
          <a:xfrm rot="10800000">
            <a:off x="154947" y="1385074"/>
            <a:ext cx="3805172" cy="4086322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92FEBB6F-3DEB-4C47-8106-367469F27563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0F477BF-B1DE-4819-A631-656D8782973B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2BD97E9A-BEB1-4572-9129-5C70083F4995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A3E98183-0DE6-4CCC-AF97-0215C3ED52DB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223D8E1F-2FF7-4224-87F3-7AFCA904FBE6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3A9327E-0761-440F-B464-4A4831E6FBAC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ED2A56FA-2099-4BCB-8191-969341658F44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9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322178E1-62E0-49C9-AF16-1E5DEB643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C0C756B-51C1-46D3-A6D7-4CCEE9E6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3742AA3-819B-4D77-8C28-57D33324F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FA1BB669-53E4-49A0-9D5A-823B37D3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525917" y="4689491"/>
              <a:ext cx="556021" cy="563150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D76DBB7D-724C-4AA6-99AD-AE9766FEE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A8FBD66-9A42-4E63-B1AB-06EBA1E5E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6F5AEAE9-67D4-4FBB-83FD-BCE7861A8BF5}"/>
              </a:ext>
            </a:extLst>
          </p:cNvPr>
          <p:cNvSpPr/>
          <p:nvPr/>
        </p:nvSpPr>
        <p:spPr>
          <a:xfrm>
            <a:off x="1639204" y="3013852"/>
            <a:ext cx="857610" cy="846754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A7172A05-8127-48BB-94E4-90695F56533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82276" y="3204721"/>
            <a:ext cx="451618" cy="445901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A5FD60CD-9C7B-4593-ABF2-7E8226385586}"/>
              </a:ext>
            </a:extLst>
          </p:cNvPr>
          <p:cNvSpPr/>
          <p:nvPr/>
        </p:nvSpPr>
        <p:spPr>
          <a:xfrm>
            <a:off x="3503986" y="2412180"/>
            <a:ext cx="134551" cy="132847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F2DD1093-1EBA-4394-AFE1-5055DCA21623}"/>
              </a:ext>
            </a:extLst>
          </p:cNvPr>
          <p:cNvCxnSpPr>
            <a:cxnSpLocks/>
          </p:cNvCxnSpPr>
          <p:nvPr/>
        </p:nvCxnSpPr>
        <p:spPr>
          <a:xfrm flipV="1">
            <a:off x="3613014" y="562660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0">
            <a:extLst>
              <a:ext uri="{FF2B5EF4-FFF2-40B4-BE49-F238E27FC236}">
                <a16:creationId xmlns:a16="http://schemas.microsoft.com/office/drawing/2014/main" id="{6EA36EF6-A701-4990-90BA-A2124251773A}"/>
              </a:ext>
            </a:extLst>
          </p:cNvPr>
          <p:cNvCxnSpPr>
            <a:cxnSpLocks/>
          </p:cNvCxnSpPr>
          <p:nvPr/>
        </p:nvCxnSpPr>
        <p:spPr>
          <a:xfrm>
            <a:off x="442293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E9B5D81-EFEB-464E-AE81-7749385217A9}"/>
              </a:ext>
            </a:extLst>
          </p:cNvPr>
          <p:cNvSpPr/>
          <p:nvPr/>
        </p:nvSpPr>
        <p:spPr>
          <a:xfrm>
            <a:off x="10724025" y="5676743"/>
            <a:ext cx="1352887" cy="53236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Doppio One" panose="02010603030000020804"/>
              </a:rPr>
              <a:t>Version 1.0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7410DDA-471C-4E22-AD6D-10A491FCF3B8}"/>
              </a:ext>
            </a:extLst>
          </p:cNvPr>
          <p:cNvSpPr/>
          <p:nvPr/>
        </p:nvSpPr>
        <p:spPr>
          <a:xfrm>
            <a:off x="7705200" y="5670831"/>
            <a:ext cx="2952000" cy="53236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Date</a:t>
            </a:r>
            <a:r>
              <a:rPr lang="fr-FR" sz="1400" dirty="0">
                <a:latin typeface="Doppio One" panose="02010603030000020804"/>
              </a:rPr>
              <a:t> 01/03/2020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ED35AB3-91A3-4569-A576-72BFDDA001BE}"/>
              </a:ext>
            </a:extLst>
          </p:cNvPr>
          <p:cNvSpPr/>
          <p:nvPr/>
        </p:nvSpPr>
        <p:spPr>
          <a:xfrm>
            <a:off x="4411830" y="5670831"/>
            <a:ext cx="3239527" cy="53236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Designed by : </a:t>
            </a:r>
            <a:r>
              <a:rPr lang="fr-FR" sz="1400" dirty="0">
                <a:latin typeface="Doppio One" panose="02010603030000020804"/>
              </a:rPr>
              <a:t>Team ReFLeXX</a:t>
            </a:r>
          </a:p>
        </p:txBody>
      </p:sp>
      <p:pic>
        <p:nvPicPr>
          <p:cNvPr id="30" name="Graphique 29" descr="Document">
            <a:extLst>
              <a:ext uri="{FF2B5EF4-FFF2-40B4-BE49-F238E27FC236}">
                <a16:creationId xmlns:a16="http://schemas.microsoft.com/office/drawing/2014/main" id="{19DD6626-BC69-488C-85EC-7820676331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41014" y="5795577"/>
            <a:ext cx="282868" cy="282868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5493CE1-BE23-48DE-8384-8F48C3C3670A}"/>
              </a:ext>
            </a:extLst>
          </p:cNvPr>
          <p:cNvSpPr/>
          <p:nvPr/>
        </p:nvSpPr>
        <p:spPr>
          <a:xfrm>
            <a:off x="6120173" y="4402698"/>
            <a:ext cx="2412000" cy="1202400"/>
          </a:xfrm>
          <a:prstGeom prst="roundRect">
            <a:avLst>
              <a:gd name="adj" fmla="val 8884"/>
            </a:avLst>
          </a:prstGeom>
          <a:solidFill>
            <a:srgbClr val="2552B8"/>
          </a:solidFill>
          <a:ln>
            <a:solidFill>
              <a:srgbClr val="255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Key partners</a:t>
            </a:r>
          </a:p>
          <a:p>
            <a:pPr algn="ctr"/>
            <a:endParaRPr lang="fr-FR" sz="1400" dirty="0">
              <a:latin typeface="Doppio One" panose="02010603030000020804"/>
            </a:endParaRPr>
          </a:p>
          <a:p>
            <a:pPr algn="ctr"/>
            <a:r>
              <a:rPr lang="fr-FR" sz="1400" dirty="0">
                <a:latin typeface="Doppio One" panose="02010603030000020804"/>
              </a:rPr>
              <a:t>Specialist Companies and old trainees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A14AEC0-9245-4E8F-9689-FC350C3E091D}"/>
              </a:ext>
            </a:extLst>
          </p:cNvPr>
          <p:cNvSpPr/>
          <p:nvPr/>
        </p:nvSpPr>
        <p:spPr>
          <a:xfrm>
            <a:off x="4375026" y="833520"/>
            <a:ext cx="1685886" cy="1279324"/>
          </a:xfrm>
          <a:prstGeom prst="roundRect">
            <a:avLst>
              <a:gd name="adj" fmla="val 14498"/>
            </a:avLst>
          </a:prstGeom>
          <a:solidFill>
            <a:srgbClr val="F69423"/>
          </a:solidFill>
          <a:ln>
            <a:solidFill>
              <a:srgbClr val="F69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Doppio One" panose="02010603030000020804"/>
              </a:rPr>
              <a:t>Key Activities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fr-FR" sz="1400" dirty="0">
                <a:latin typeface="Doppio One" panose="02010603030000020804"/>
              </a:rPr>
              <a:t>Training</a:t>
            </a:r>
          </a:p>
          <a:p>
            <a:pPr algn="ctr"/>
            <a:r>
              <a:rPr lang="fr-FR" sz="1400" dirty="0">
                <a:latin typeface="Doppio One" panose="02010603030000020804"/>
              </a:rPr>
              <a:t>unemploymee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2256A839-F9B3-4D77-80B8-757FFFD798AC}"/>
              </a:ext>
            </a:extLst>
          </p:cNvPr>
          <p:cNvSpPr/>
          <p:nvPr/>
        </p:nvSpPr>
        <p:spPr>
          <a:xfrm>
            <a:off x="4393483" y="2164062"/>
            <a:ext cx="1674477" cy="3438000"/>
          </a:xfrm>
          <a:prstGeom prst="roundRect">
            <a:avLst>
              <a:gd name="adj" fmla="val 6428"/>
            </a:avLst>
          </a:prstGeom>
          <a:solidFill>
            <a:srgbClr val="E86A41"/>
          </a:solidFill>
          <a:ln>
            <a:solidFill>
              <a:srgbClr val="E86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Doppio One" panose="02010603030000020804"/>
            </a:endParaRPr>
          </a:p>
          <a:p>
            <a:pPr algn="ctr"/>
            <a:r>
              <a:rPr lang="en-US" b="1" dirty="0">
                <a:latin typeface="Doppio One" panose="02010603030000020804"/>
              </a:rPr>
              <a:t>Key Resources</a:t>
            </a:r>
            <a:endParaRPr lang="en-US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-Intellectual resources:	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Rely on the brand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and rely on the unicity of our project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-Human resources: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The trainee will help later in forming 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others.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The employees will form each other</a:t>
            </a:r>
            <a:endParaRPr lang="fr-FR" sz="1400" dirty="0">
              <a:latin typeface="Doppio One" panose="02010603030000020804"/>
            </a:endParaRPr>
          </a:p>
          <a:p>
            <a:pPr algn="ctr"/>
            <a:endParaRPr lang="fr-FR" sz="1400" dirty="0">
              <a:latin typeface="Doppio One" panose="02010603030000020804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7A449311-844D-4ABE-BA62-0B1C29DF047E}"/>
              </a:ext>
            </a:extLst>
          </p:cNvPr>
          <p:cNvSpPr/>
          <p:nvPr/>
        </p:nvSpPr>
        <p:spPr>
          <a:xfrm>
            <a:off x="6129804" y="833520"/>
            <a:ext cx="2406917" cy="3507460"/>
          </a:xfrm>
          <a:prstGeom prst="roundRect">
            <a:avLst>
              <a:gd name="adj" fmla="val 4444"/>
            </a:avLst>
          </a:prstGeom>
          <a:solidFill>
            <a:srgbClr val="409847"/>
          </a:solidFill>
          <a:ln>
            <a:solidFill>
              <a:srgbClr val="4098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Value Propositions</a:t>
            </a:r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-Provide better job opportunities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it unemployment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-Reduce future poverty possibilities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-Upgrade education quality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-Future students will be highly qualified and ready to rush in the work life.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-Limit crime potential by taking care of people who left school early or graduated and still don’t have an employment opportunity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DBE6C237-59F4-4C67-B2E5-8D13A795625A}"/>
              </a:ext>
            </a:extLst>
          </p:cNvPr>
          <p:cNvSpPr/>
          <p:nvPr/>
        </p:nvSpPr>
        <p:spPr>
          <a:xfrm>
            <a:off x="8596858" y="833520"/>
            <a:ext cx="1512000" cy="1499342"/>
          </a:xfrm>
          <a:prstGeom prst="roundRect">
            <a:avLst>
              <a:gd name="adj" fmla="val 7529"/>
            </a:avLst>
          </a:prstGeom>
          <a:solidFill>
            <a:srgbClr val="89C045"/>
          </a:solidFill>
          <a:ln>
            <a:solidFill>
              <a:srgbClr val="89C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Customer</a:t>
            </a:r>
            <a:r>
              <a:rPr lang="en-US" sz="1400" dirty="0">
                <a:latin typeface="Doppio One" panose="02010603030000020804"/>
              </a:rPr>
              <a:t> Relationships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-After sales services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-Social media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-Website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95E9483-C199-431E-9831-47D2AD068D48}"/>
              </a:ext>
            </a:extLst>
          </p:cNvPr>
          <p:cNvSpPr/>
          <p:nvPr/>
        </p:nvSpPr>
        <p:spPr>
          <a:xfrm>
            <a:off x="8596858" y="2379278"/>
            <a:ext cx="1511936" cy="959869"/>
          </a:xfrm>
          <a:prstGeom prst="roundRect">
            <a:avLst>
              <a:gd name="adj" fmla="val 9721"/>
            </a:avLst>
          </a:prstGeom>
          <a:solidFill>
            <a:srgbClr val="00AA9B"/>
          </a:solidFill>
          <a:ln>
            <a:solidFill>
              <a:srgbClr val="00AA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Channels</a:t>
            </a:r>
            <a:endParaRPr lang="fr-FR" sz="1400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-Advertisement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-Cooperate with other companies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3BAE3D9-4FC7-449F-9B3A-C1AF32561D9D}"/>
              </a:ext>
            </a:extLst>
          </p:cNvPr>
          <p:cNvSpPr/>
          <p:nvPr/>
        </p:nvSpPr>
        <p:spPr>
          <a:xfrm>
            <a:off x="10161007" y="833519"/>
            <a:ext cx="1918628" cy="2505600"/>
          </a:xfrm>
          <a:prstGeom prst="roundRect">
            <a:avLst>
              <a:gd name="adj" fmla="val 5193"/>
            </a:avLst>
          </a:prstGeom>
          <a:solidFill>
            <a:srgbClr val="0093B7"/>
          </a:solidFill>
          <a:ln>
            <a:solidFill>
              <a:srgbClr val="0093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Customer Segments</a:t>
            </a:r>
          </a:p>
          <a:p>
            <a:pPr algn="ctr"/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-People who left school early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-Graduated people having no job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-People who have a profession with no 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 current job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7A86688-F714-4C46-93B0-C9C365D67547}"/>
              </a:ext>
            </a:extLst>
          </p:cNvPr>
          <p:cNvSpPr/>
          <p:nvPr/>
        </p:nvSpPr>
        <p:spPr>
          <a:xfrm>
            <a:off x="8595702" y="4389188"/>
            <a:ext cx="3481210" cy="1216800"/>
          </a:xfrm>
          <a:prstGeom prst="roundRect">
            <a:avLst>
              <a:gd name="adj" fmla="val 10150"/>
            </a:avLst>
          </a:prstGeom>
          <a:solidFill>
            <a:schemeClr val="accent5">
              <a:lumMod val="75000"/>
            </a:schemeClr>
          </a:solidFill>
          <a:ln>
            <a:solidFill>
              <a:srgbClr val="255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Cost Structure</a:t>
            </a:r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We will go for value-driven cost structure. Because in the case of Rolex, Prada ... and </a:t>
            </a:r>
            <a:endParaRPr lang="fr-FR" sz="1400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despite their expensive services and products people still buy them.</a:t>
            </a:r>
            <a:endParaRPr lang="fr-FR" sz="1400" dirty="0">
              <a:latin typeface="Doppio One" panose="02010603030000020804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BBAEC37-816B-4027-9DD0-7160383D63C6}"/>
              </a:ext>
            </a:extLst>
          </p:cNvPr>
          <p:cNvSpPr/>
          <p:nvPr/>
        </p:nvSpPr>
        <p:spPr>
          <a:xfrm>
            <a:off x="8596858" y="3408388"/>
            <a:ext cx="3481210" cy="928800"/>
          </a:xfrm>
          <a:prstGeom prst="roundRect">
            <a:avLst>
              <a:gd name="adj" fmla="val 12363"/>
            </a:avLst>
          </a:prstGeom>
          <a:solidFill>
            <a:srgbClr val="0E657A"/>
          </a:solidFill>
          <a:ln>
            <a:solidFill>
              <a:srgbClr val="0E6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oppio One" panose="02010603030000020804"/>
              </a:rPr>
              <a:t>Revenue Streams</a:t>
            </a:r>
            <a:endParaRPr lang="fr-FR" b="1" dirty="0">
              <a:latin typeface="Doppio One" panose="02010603030000020804"/>
            </a:endParaRPr>
          </a:p>
          <a:p>
            <a:pPr algn="ctr"/>
            <a:r>
              <a:rPr lang="en-US" sz="1400" dirty="0">
                <a:latin typeface="Doppio One" panose="02010603030000020804"/>
              </a:rPr>
              <a:t>-Percentage of the future salary of trained people</a:t>
            </a:r>
            <a:endParaRPr lang="fr-FR" sz="1400" dirty="0">
              <a:latin typeface="Doppio One" panose="02010603030000020804"/>
            </a:endParaRPr>
          </a:p>
        </p:txBody>
      </p:sp>
      <p:pic>
        <p:nvPicPr>
          <p:cNvPr id="40" name="Graphique 39" descr="Trombone">
            <a:extLst>
              <a:ext uri="{FF2B5EF4-FFF2-40B4-BE49-F238E27FC236}">
                <a16:creationId xmlns:a16="http://schemas.microsoft.com/office/drawing/2014/main" id="{48783392-01C9-462D-9145-4860EE8A45E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45720" y="4459825"/>
            <a:ext cx="312941" cy="312941"/>
          </a:xfrm>
          <a:prstGeom prst="rect">
            <a:avLst/>
          </a:prstGeom>
        </p:spPr>
      </p:pic>
      <p:pic>
        <p:nvPicPr>
          <p:cNvPr id="41" name="Graphique 40" descr="Verrou en forme de cœur">
            <a:extLst>
              <a:ext uri="{FF2B5EF4-FFF2-40B4-BE49-F238E27FC236}">
                <a16:creationId xmlns:a16="http://schemas.microsoft.com/office/drawing/2014/main" id="{8541958C-5075-4590-AB63-05062806727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61020" y="864928"/>
            <a:ext cx="300345" cy="300345"/>
          </a:xfrm>
          <a:prstGeom prst="rect">
            <a:avLst/>
          </a:prstGeom>
        </p:spPr>
      </p:pic>
      <p:pic>
        <p:nvPicPr>
          <p:cNvPr id="42" name="Graphique 41" descr="Camion">
            <a:extLst>
              <a:ext uri="{FF2B5EF4-FFF2-40B4-BE49-F238E27FC236}">
                <a16:creationId xmlns:a16="http://schemas.microsoft.com/office/drawing/2014/main" id="{2D4FECF1-C18F-427F-8FF1-5BB9E50D507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621948" y="2380751"/>
            <a:ext cx="258857" cy="258857"/>
          </a:xfrm>
          <a:prstGeom prst="rect">
            <a:avLst/>
          </a:prstGeom>
        </p:spPr>
      </p:pic>
      <p:pic>
        <p:nvPicPr>
          <p:cNvPr id="43" name="Graphique 42" descr="Portefeuille">
            <a:extLst>
              <a:ext uri="{FF2B5EF4-FFF2-40B4-BE49-F238E27FC236}">
                <a16:creationId xmlns:a16="http://schemas.microsoft.com/office/drawing/2014/main" id="{7A9EBFDD-A283-4034-A520-579F5B614E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179070" y="834514"/>
            <a:ext cx="292513" cy="292513"/>
          </a:xfrm>
          <a:prstGeom prst="rect">
            <a:avLst/>
          </a:prstGeom>
        </p:spPr>
      </p:pic>
      <p:pic>
        <p:nvPicPr>
          <p:cNvPr id="44" name="Graphique 43" descr="Coffre-fort">
            <a:extLst>
              <a:ext uri="{FF2B5EF4-FFF2-40B4-BE49-F238E27FC236}">
                <a16:creationId xmlns:a16="http://schemas.microsoft.com/office/drawing/2014/main" id="{96B08872-73EF-458D-983A-50FF4DEBE0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60617" y="875353"/>
            <a:ext cx="245709" cy="245709"/>
          </a:xfrm>
          <a:prstGeom prst="rect">
            <a:avLst/>
          </a:prstGeom>
        </p:spPr>
      </p:pic>
      <p:pic>
        <p:nvPicPr>
          <p:cNvPr id="50" name="Graphique 49" descr="Lingots d’or">
            <a:extLst>
              <a:ext uri="{FF2B5EF4-FFF2-40B4-BE49-F238E27FC236}">
                <a16:creationId xmlns:a16="http://schemas.microsoft.com/office/drawing/2014/main" id="{9D3A1258-860F-4FFF-8653-A827450B2A4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41014" y="2178576"/>
            <a:ext cx="263735" cy="263735"/>
          </a:xfrm>
          <a:prstGeom prst="rect">
            <a:avLst/>
          </a:prstGeom>
        </p:spPr>
      </p:pic>
      <p:pic>
        <p:nvPicPr>
          <p:cNvPr id="65" name="Graphique 64" descr="Pièces">
            <a:extLst>
              <a:ext uri="{FF2B5EF4-FFF2-40B4-BE49-F238E27FC236}">
                <a16:creationId xmlns:a16="http://schemas.microsoft.com/office/drawing/2014/main" id="{50FFF3E9-9954-46E3-A2F5-8818EA14283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634735" y="4402698"/>
            <a:ext cx="261847" cy="261847"/>
          </a:xfrm>
          <a:prstGeom prst="rect">
            <a:avLst/>
          </a:prstGeom>
        </p:spPr>
      </p:pic>
      <p:pic>
        <p:nvPicPr>
          <p:cNvPr id="66" name="Graphique 65" descr="Engrenage">
            <a:extLst>
              <a:ext uri="{FF2B5EF4-FFF2-40B4-BE49-F238E27FC236}">
                <a16:creationId xmlns:a16="http://schemas.microsoft.com/office/drawing/2014/main" id="{E1F31F39-6B1E-40DD-9E10-AA9DF9EA2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607322" y="3392765"/>
            <a:ext cx="252000" cy="252000"/>
          </a:xfrm>
          <a:prstGeom prst="rect">
            <a:avLst/>
          </a:prstGeom>
        </p:spPr>
      </p:pic>
      <p:pic>
        <p:nvPicPr>
          <p:cNvPr id="67" name="Graphique 66" descr="Exécuter">
            <a:extLst>
              <a:ext uri="{FF2B5EF4-FFF2-40B4-BE49-F238E27FC236}">
                <a16:creationId xmlns:a16="http://schemas.microsoft.com/office/drawing/2014/main" id="{23261684-4B0D-4B58-B9EB-A15EFDA37EA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88737" y="875353"/>
            <a:ext cx="288000" cy="288000"/>
          </a:xfrm>
          <a:prstGeom prst="rect">
            <a:avLst/>
          </a:prstGeom>
        </p:spPr>
      </p:pic>
      <p:pic>
        <p:nvPicPr>
          <p:cNvPr id="68" name="Graphique 67" descr="Sous-titres (droite à gauche)">
            <a:extLst>
              <a:ext uri="{FF2B5EF4-FFF2-40B4-BE49-F238E27FC236}">
                <a16:creationId xmlns:a16="http://schemas.microsoft.com/office/drawing/2014/main" id="{5EBA5501-C3CE-4357-AD07-7F3503B9A9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31889" y="5781513"/>
            <a:ext cx="351339" cy="351339"/>
          </a:xfrm>
          <a:prstGeom prst="rect">
            <a:avLst/>
          </a:prstGeom>
        </p:spPr>
      </p:pic>
      <p:sp>
        <p:nvSpPr>
          <p:cNvPr id="69" name="TextBox 82">
            <a:extLst>
              <a:ext uri="{FF2B5EF4-FFF2-40B4-BE49-F238E27FC236}">
                <a16:creationId xmlns:a16="http://schemas.microsoft.com/office/drawing/2014/main" id="{47F8B6B1-B313-4DEB-BC20-F9D006BEB675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‘Business model’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sp>
        <p:nvSpPr>
          <p:cNvPr id="70" name="Espace réservé du numéro de diapositive 37">
            <a:extLst>
              <a:ext uri="{FF2B5EF4-FFF2-40B4-BE49-F238E27FC236}">
                <a16:creationId xmlns:a16="http://schemas.microsoft.com/office/drawing/2014/main" id="{9E4927B5-1C27-4929-BCC3-987E0B9502A2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7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</p:spTree>
    <p:extLst>
      <p:ext uri="{BB962C8B-B14F-4D97-AF65-F5344CB8AC3E}">
        <p14:creationId xmlns:p14="http://schemas.microsoft.com/office/powerpoint/2010/main" val="350795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50">
            <a:extLst>
              <a:ext uri="{FF2B5EF4-FFF2-40B4-BE49-F238E27FC236}">
                <a16:creationId xmlns:a16="http://schemas.microsoft.com/office/drawing/2014/main" id="{B93D0CC4-7E9B-44A3-BD60-04EC36D1DC5E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73" name="Oval 51">
              <a:extLst>
                <a:ext uri="{FF2B5EF4-FFF2-40B4-BE49-F238E27FC236}">
                  <a16:creationId xmlns:a16="http://schemas.microsoft.com/office/drawing/2014/main" id="{B9110D6F-6D86-4D5E-8A4C-74F73C7ABCA0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74" name="Oval 54">
              <a:extLst>
                <a:ext uri="{FF2B5EF4-FFF2-40B4-BE49-F238E27FC236}">
                  <a16:creationId xmlns:a16="http://schemas.microsoft.com/office/drawing/2014/main" id="{0325A733-86F5-4790-BDA7-E1BCDB133B29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55">
              <a:extLst>
                <a:ext uri="{FF2B5EF4-FFF2-40B4-BE49-F238E27FC236}">
                  <a16:creationId xmlns:a16="http://schemas.microsoft.com/office/drawing/2014/main" id="{E538EA8C-C2A2-4291-8F09-4A55C50DF9A1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6" name="Image 7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87F63D0-7D4B-4939-B3BC-38E104534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grpSp>
        <p:nvGrpSpPr>
          <p:cNvPr id="45" name="Group 22">
            <a:extLst>
              <a:ext uri="{FF2B5EF4-FFF2-40B4-BE49-F238E27FC236}">
                <a16:creationId xmlns:a16="http://schemas.microsoft.com/office/drawing/2014/main" id="{9C675337-52E6-495C-9E60-9215168AA954}"/>
              </a:ext>
            </a:extLst>
          </p:cNvPr>
          <p:cNvGrpSpPr/>
          <p:nvPr/>
        </p:nvGrpSpPr>
        <p:grpSpPr>
          <a:xfrm rot="10800000">
            <a:off x="154947" y="1385074"/>
            <a:ext cx="3805172" cy="4086322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92FEBB6F-3DEB-4C47-8106-367469F27563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0F477BF-B1DE-4819-A631-656D8782973B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2BD97E9A-BEB1-4572-9129-5C70083F4995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76000">
                  <a:srgbClr val="008080"/>
                </a:gs>
              </a:gsLst>
              <a:lin ang="3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A3E98183-0DE6-4CCC-AF97-0215C3ED52DB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223D8E1F-2FF7-4224-87F3-7AFCA904FBE6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B3A9327E-0761-440F-B464-4A4831E6FBAC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ED2A56FA-2099-4BCB-8191-969341658F44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5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9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322178E1-62E0-49C9-AF16-1E5DEB643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1C0C756B-51C1-46D3-A6D7-4CCEE9E6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D3742AA3-819B-4D77-8C28-57D33324F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FA1BB669-53E4-49A0-9D5A-823B37D3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525917" y="4689491"/>
              <a:ext cx="556021" cy="563150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D76DBB7D-724C-4AA6-99AD-AE9766FEE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A8FBD66-9A42-4E63-B1AB-06EBA1E5E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6F5AEAE9-67D4-4FBB-83FD-BCE7861A8BF5}"/>
              </a:ext>
            </a:extLst>
          </p:cNvPr>
          <p:cNvSpPr/>
          <p:nvPr/>
        </p:nvSpPr>
        <p:spPr>
          <a:xfrm>
            <a:off x="1639204" y="3013852"/>
            <a:ext cx="857610" cy="846754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A7172A05-8127-48BB-94E4-90695F56533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82276" y="3204721"/>
            <a:ext cx="451618" cy="445901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A5FD60CD-9C7B-4593-ABF2-7E8226385586}"/>
              </a:ext>
            </a:extLst>
          </p:cNvPr>
          <p:cNvSpPr/>
          <p:nvPr/>
        </p:nvSpPr>
        <p:spPr>
          <a:xfrm>
            <a:off x="3503986" y="2412180"/>
            <a:ext cx="134551" cy="132847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F2DD1093-1EBA-4394-AFE1-5055DCA21623}"/>
              </a:ext>
            </a:extLst>
          </p:cNvPr>
          <p:cNvCxnSpPr>
            <a:cxnSpLocks/>
          </p:cNvCxnSpPr>
          <p:nvPr/>
        </p:nvCxnSpPr>
        <p:spPr>
          <a:xfrm flipV="1">
            <a:off x="3613014" y="562660"/>
            <a:ext cx="828000" cy="1870588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0">
            <a:extLst>
              <a:ext uri="{FF2B5EF4-FFF2-40B4-BE49-F238E27FC236}">
                <a16:creationId xmlns:a16="http://schemas.microsoft.com/office/drawing/2014/main" id="{6EA36EF6-A701-4990-90BA-A2124251773A}"/>
              </a:ext>
            </a:extLst>
          </p:cNvPr>
          <p:cNvCxnSpPr>
            <a:cxnSpLocks/>
          </p:cNvCxnSpPr>
          <p:nvPr/>
        </p:nvCxnSpPr>
        <p:spPr>
          <a:xfrm>
            <a:off x="442293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82">
            <a:extLst>
              <a:ext uri="{FF2B5EF4-FFF2-40B4-BE49-F238E27FC236}">
                <a16:creationId xmlns:a16="http://schemas.microsoft.com/office/drawing/2014/main" id="{47F8B6B1-B313-4DEB-BC20-F9D006BEB675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‘Business model’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sp>
        <p:nvSpPr>
          <p:cNvPr id="70" name="Espace réservé du numéro de diapositive 37">
            <a:extLst>
              <a:ext uri="{FF2B5EF4-FFF2-40B4-BE49-F238E27FC236}">
                <a16:creationId xmlns:a16="http://schemas.microsoft.com/office/drawing/2014/main" id="{9E4927B5-1C27-4929-BCC3-987E0B9502A2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8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6FE424-96F1-44E7-8D2D-B7EA26CFC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091827"/>
              </p:ext>
            </p:extLst>
          </p:nvPr>
        </p:nvGraphicFramePr>
        <p:xfrm>
          <a:off x="4121325" y="1456842"/>
          <a:ext cx="7738996" cy="267011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811070">
                  <a:extLst>
                    <a:ext uri="{9D8B030D-6E8A-4147-A177-3AD203B41FA5}">
                      <a16:colId xmlns:a16="http://schemas.microsoft.com/office/drawing/2014/main" val="717034038"/>
                    </a:ext>
                  </a:extLst>
                </a:gridCol>
                <a:gridCol w="2347525">
                  <a:extLst>
                    <a:ext uri="{9D8B030D-6E8A-4147-A177-3AD203B41FA5}">
                      <a16:colId xmlns:a16="http://schemas.microsoft.com/office/drawing/2014/main" val="3130218495"/>
                    </a:ext>
                  </a:extLst>
                </a:gridCol>
                <a:gridCol w="2580401">
                  <a:extLst>
                    <a:ext uri="{9D8B030D-6E8A-4147-A177-3AD203B41FA5}">
                      <a16:colId xmlns:a16="http://schemas.microsoft.com/office/drawing/2014/main" val="3933664671"/>
                    </a:ext>
                  </a:extLst>
                </a:gridCol>
              </a:tblGrid>
              <a:tr h="623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20 étudiants et 3 formateurs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100 étudiants et 15 formateurs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12590"/>
                  </a:ext>
                </a:extLst>
              </a:tr>
              <a:tr h="304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Dépenses (dans 1-2 ans)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130.000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500.000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684880"/>
                  </a:ext>
                </a:extLst>
              </a:tr>
              <a:tr h="304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Revenus (après 7-10 ans)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180.000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700.000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887086"/>
                  </a:ext>
                </a:extLst>
              </a:tr>
              <a:tr h="304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Gain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+50.000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Doppio One" panose="02010603030000020804"/>
                        </a:rPr>
                        <a:t>+200.000 Dt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Doppio One" panose="020106030300000208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9197" marR="119197" marT="0" marB="0" anchor="ctr">
                    <a:lnL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2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40105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207BBFF-3FF5-46EE-B741-827C73D3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974" y="2772126"/>
            <a:ext cx="21190640" cy="794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67B6B-480D-46C2-B549-7EF85AD8C4DF}"/>
              </a:ext>
            </a:extLst>
          </p:cNvPr>
          <p:cNvSpPr txBox="1"/>
          <p:nvPr/>
        </p:nvSpPr>
        <p:spPr>
          <a:xfrm>
            <a:off x="5679865" y="4435199"/>
            <a:ext cx="4626591" cy="86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fr-FR" sz="2400" dirty="0">
                <a:ln>
                  <a:solidFill>
                    <a:schemeClr val="bg1"/>
                  </a:solidFill>
                </a:ln>
                <a:solidFill>
                  <a:srgbClr val="5D7373"/>
                </a:solidFill>
                <a:latin typeface="Doppio One" panose="02010603030000020804"/>
              </a:rPr>
              <a:t>Tableau d’estimation de revenues et dépenses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rgbClr val="5D7373"/>
              </a:solidFill>
              <a:latin typeface="Doppio One" panose="02010603030000020804"/>
            </a:endParaRPr>
          </a:p>
        </p:txBody>
      </p:sp>
    </p:spTree>
    <p:extLst>
      <p:ext uri="{BB962C8B-B14F-4D97-AF65-F5344CB8AC3E}">
        <p14:creationId xmlns:p14="http://schemas.microsoft.com/office/powerpoint/2010/main" val="194747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2">
            <a:extLst>
              <a:ext uri="{FF2B5EF4-FFF2-40B4-BE49-F238E27FC236}">
                <a16:creationId xmlns:a16="http://schemas.microsoft.com/office/drawing/2014/main" id="{BE0A89AB-4DF0-4332-A162-F012790D5C80}"/>
              </a:ext>
            </a:extLst>
          </p:cNvPr>
          <p:cNvGrpSpPr/>
          <p:nvPr/>
        </p:nvGrpSpPr>
        <p:grpSpPr>
          <a:xfrm rot="14400000">
            <a:off x="186953" y="1377637"/>
            <a:ext cx="3741575" cy="4085599"/>
            <a:chOff x="1079989" y="604222"/>
            <a:chExt cx="5240483" cy="5699832"/>
          </a:xfrm>
        </p:grpSpPr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34C34105-5FA1-4CAF-B9EE-3528E078B552}"/>
                </a:ext>
              </a:extLst>
            </p:cNvPr>
            <p:cNvSpPr/>
            <p:nvPr/>
          </p:nvSpPr>
          <p:spPr>
            <a:xfrm rot="19800000">
              <a:off x="2948827" y="604222"/>
              <a:ext cx="2123639" cy="2458561"/>
            </a:xfrm>
            <a:custGeom>
              <a:avLst/>
              <a:gdLst>
                <a:gd name="connsiteX0" fmla="*/ 0 w 2123639"/>
                <a:gd name="connsiteY0" fmla="*/ 0 h 2458561"/>
                <a:gd name="connsiteX1" fmla="*/ 235593 w 2123639"/>
                <a:gd name="connsiteY1" fmla="*/ 11896 h 2458561"/>
                <a:gd name="connsiteX2" fmla="*/ 2038669 w 2123639"/>
                <a:gd name="connsiteY2" fmla="*/ 1092613 h 2458561"/>
                <a:gd name="connsiteX3" fmla="*/ 2123639 w 2123639"/>
                <a:gd name="connsiteY3" fmla="*/ 1232478 h 2458561"/>
                <a:gd name="connsiteX4" fmla="*/ 0 w 2123639"/>
                <a:gd name="connsiteY4" fmla="*/ 2458561 h 2458561"/>
                <a:gd name="connsiteX5" fmla="*/ 0 w 2123639"/>
                <a:gd name="connsiteY5" fmla="*/ 0 h 24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3639" h="2458561">
                  <a:moveTo>
                    <a:pt x="0" y="0"/>
                  </a:moveTo>
                  <a:lnTo>
                    <a:pt x="235593" y="11896"/>
                  </a:lnTo>
                  <a:cubicBezTo>
                    <a:pt x="986004" y="88105"/>
                    <a:pt x="1637521" y="498835"/>
                    <a:pt x="2038669" y="1092613"/>
                  </a:cubicBezTo>
                  <a:lnTo>
                    <a:pt x="2123639" y="1232478"/>
                  </a:lnTo>
                  <a:lnTo>
                    <a:pt x="0" y="2458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63B6E845-454B-4F33-9DFA-F2FEC4582249}"/>
                </a:ext>
              </a:extLst>
            </p:cNvPr>
            <p:cNvSpPr/>
            <p:nvPr/>
          </p:nvSpPr>
          <p:spPr>
            <a:xfrm rot="19800000">
              <a:off x="1079989" y="1683649"/>
              <a:ext cx="2119760" cy="2449940"/>
            </a:xfrm>
            <a:custGeom>
              <a:avLst/>
              <a:gdLst>
                <a:gd name="connsiteX0" fmla="*/ 2119760 w 2119760"/>
                <a:gd name="connsiteY0" fmla="*/ 0 h 2449940"/>
                <a:gd name="connsiteX1" fmla="*/ 2119760 w 2119760"/>
                <a:gd name="connsiteY1" fmla="*/ 2449940 h 2449940"/>
                <a:gd name="connsiteX2" fmla="*/ 0 w 2119760"/>
                <a:gd name="connsiteY2" fmla="*/ 1226096 h 2449940"/>
                <a:gd name="connsiteX3" fmla="*/ 81093 w 2119760"/>
                <a:gd name="connsiteY3" fmla="*/ 1092613 h 2449940"/>
                <a:gd name="connsiteX4" fmla="*/ 1884169 w 2119760"/>
                <a:gd name="connsiteY4" fmla="*/ 11896 h 2449940"/>
                <a:gd name="connsiteX5" fmla="*/ 2119760 w 2119760"/>
                <a:gd name="connsiteY5" fmla="*/ 0 h 24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9760" h="2449940">
                  <a:moveTo>
                    <a:pt x="2119760" y="0"/>
                  </a:moveTo>
                  <a:lnTo>
                    <a:pt x="2119760" y="2449940"/>
                  </a:lnTo>
                  <a:lnTo>
                    <a:pt x="0" y="1226096"/>
                  </a:lnTo>
                  <a:lnTo>
                    <a:pt x="81093" y="1092613"/>
                  </a:lnTo>
                  <a:cubicBezTo>
                    <a:pt x="482241" y="498835"/>
                    <a:pt x="1133759" y="88105"/>
                    <a:pt x="1884169" y="11896"/>
                  </a:cubicBezTo>
                  <a:lnTo>
                    <a:pt x="211976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7DBF22FB-AAF0-4232-AED3-4D98047BBED3}"/>
                </a:ext>
              </a:extLst>
            </p:cNvPr>
            <p:cNvSpPr/>
            <p:nvPr/>
          </p:nvSpPr>
          <p:spPr>
            <a:xfrm rot="19800000">
              <a:off x="1390581" y="2860120"/>
              <a:ext cx="2451723" cy="2453956"/>
            </a:xfrm>
            <a:custGeom>
              <a:avLst/>
              <a:gdLst>
                <a:gd name="connsiteX0" fmla="*/ 323800 w 2451723"/>
                <a:gd name="connsiteY0" fmla="*/ 0 h 2453956"/>
                <a:gd name="connsiteX1" fmla="*/ 2451723 w 2451723"/>
                <a:gd name="connsiteY1" fmla="*/ 1228557 h 2453956"/>
                <a:gd name="connsiteX2" fmla="*/ 329269 w 2451723"/>
                <a:gd name="connsiteY2" fmla="*/ 2453956 h 2453956"/>
                <a:gd name="connsiteX3" fmla="*/ 299354 w 2451723"/>
                <a:gd name="connsiteY3" fmla="*/ 2404715 h 2453956"/>
                <a:gd name="connsiteX4" fmla="*/ 0 w 2451723"/>
                <a:gd name="connsiteY4" fmla="*/ 1222477 h 2453956"/>
                <a:gd name="connsiteX5" fmla="*/ 299354 w 2451723"/>
                <a:gd name="connsiteY5" fmla="*/ 40239 h 2453956"/>
                <a:gd name="connsiteX6" fmla="*/ 323800 w 2451723"/>
                <a:gd name="connsiteY6" fmla="*/ 0 h 245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1723" h="2453956">
                  <a:moveTo>
                    <a:pt x="323800" y="0"/>
                  </a:moveTo>
                  <a:lnTo>
                    <a:pt x="2451723" y="1228557"/>
                  </a:lnTo>
                  <a:lnTo>
                    <a:pt x="329269" y="2453956"/>
                  </a:lnTo>
                  <a:lnTo>
                    <a:pt x="299354" y="2404715"/>
                  </a:lnTo>
                  <a:cubicBezTo>
                    <a:pt x="108442" y="2053279"/>
                    <a:pt x="0" y="1650542"/>
                    <a:pt x="0" y="1222477"/>
                  </a:cubicBezTo>
                  <a:cubicBezTo>
                    <a:pt x="0" y="794412"/>
                    <a:pt x="108442" y="391675"/>
                    <a:pt x="299354" y="40239"/>
                  </a:cubicBezTo>
                  <a:lnTo>
                    <a:pt x="32380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8CFDA86C-C8D4-431B-AE33-9A58594272BE}"/>
                </a:ext>
              </a:extLst>
            </p:cNvPr>
            <p:cNvSpPr/>
            <p:nvPr/>
          </p:nvSpPr>
          <p:spPr>
            <a:xfrm rot="19800000">
              <a:off x="3577189" y="1608373"/>
              <a:ext cx="2436791" cy="2441192"/>
            </a:xfrm>
            <a:custGeom>
              <a:avLst/>
              <a:gdLst>
                <a:gd name="connsiteX0" fmla="*/ 2116869 w 2436791"/>
                <a:gd name="connsiteY0" fmla="*/ 0 h 2441192"/>
                <a:gd name="connsiteX1" fmla="*/ 2137437 w 2436791"/>
                <a:gd name="connsiteY1" fmla="*/ 33857 h 2441192"/>
                <a:gd name="connsiteX2" fmla="*/ 2436791 w 2436791"/>
                <a:gd name="connsiteY2" fmla="*/ 1216095 h 2441192"/>
                <a:gd name="connsiteX3" fmla="*/ 2137437 w 2436791"/>
                <a:gd name="connsiteY3" fmla="*/ 2398333 h 2441192"/>
                <a:gd name="connsiteX4" fmla="*/ 2111400 w 2436791"/>
                <a:gd name="connsiteY4" fmla="*/ 2441192 h 2441192"/>
                <a:gd name="connsiteX5" fmla="*/ 0 w 2436791"/>
                <a:gd name="connsiteY5" fmla="*/ 1222175 h 2441192"/>
                <a:gd name="connsiteX6" fmla="*/ 2116869 w 2436791"/>
                <a:gd name="connsiteY6" fmla="*/ 0 h 24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791" h="2441192">
                  <a:moveTo>
                    <a:pt x="2116869" y="0"/>
                  </a:moveTo>
                  <a:lnTo>
                    <a:pt x="2137437" y="33857"/>
                  </a:lnTo>
                  <a:cubicBezTo>
                    <a:pt x="2328349" y="385293"/>
                    <a:pt x="2436791" y="788030"/>
                    <a:pt x="2436791" y="1216095"/>
                  </a:cubicBezTo>
                  <a:cubicBezTo>
                    <a:pt x="2436791" y="1644160"/>
                    <a:pt x="2328349" y="2046897"/>
                    <a:pt x="2137437" y="2398333"/>
                  </a:cubicBezTo>
                  <a:lnTo>
                    <a:pt x="2111400" y="2441192"/>
                  </a:lnTo>
                  <a:lnTo>
                    <a:pt x="0" y="1222175"/>
                  </a:lnTo>
                  <a:lnTo>
                    <a:pt x="2116869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1E38DB9A-761F-4621-B313-7ABC38899B1A}"/>
                </a:ext>
              </a:extLst>
            </p:cNvPr>
            <p:cNvSpPr/>
            <p:nvPr/>
          </p:nvSpPr>
          <p:spPr>
            <a:xfrm rot="19800000">
              <a:off x="4202301" y="2782114"/>
              <a:ext cx="2118171" cy="2446402"/>
            </a:xfrm>
            <a:custGeom>
              <a:avLst/>
              <a:gdLst>
                <a:gd name="connsiteX0" fmla="*/ 0 w 2118171"/>
                <a:gd name="connsiteY0" fmla="*/ 0 h 2446402"/>
                <a:gd name="connsiteX1" fmla="*/ 2118171 w 2118171"/>
                <a:gd name="connsiteY1" fmla="*/ 1222926 h 2446402"/>
                <a:gd name="connsiteX2" fmla="*/ 2038669 w 2118171"/>
                <a:gd name="connsiteY2" fmla="*/ 1353789 h 2446402"/>
                <a:gd name="connsiteX3" fmla="*/ 235593 w 2118171"/>
                <a:gd name="connsiteY3" fmla="*/ 2434506 h 2446402"/>
                <a:gd name="connsiteX4" fmla="*/ 0 w 2118171"/>
                <a:gd name="connsiteY4" fmla="*/ 2446402 h 2446402"/>
                <a:gd name="connsiteX5" fmla="*/ 0 w 2118171"/>
                <a:gd name="connsiteY5" fmla="*/ 0 h 244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171" h="2446402">
                  <a:moveTo>
                    <a:pt x="0" y="0"/>
                  </a:moveTo>
                  <a:lnTo>
                    <a:pt x="2118171" y="1222926"/>
                  </a:lnTo>
                  <a:lnTo>
                    <a:pt x="2038669" y="1353789"/>
                  </a:lnTo>
                  <a:cubicBezTo>
                    <a:pt x="1637521" y="1947567"/>
                    <a:pt x="986004" y="2358298"/>
                    <a:pt x="235593" y="2434506"/>
                  </a:cubicBezTo>
                  <a:lnTo>
                    <a:pt x="0" y="24464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5B2FB1C4-6143-4BCA-B7D8-084DCAAB3D9B}"/>
                </a:ext>
              </a:extLst>
            </p:cNvPr>
            <p:cNvSpPr/>
            <p:nvPr/>
          </p:nvSpPr>
          <p:spPr>
            <a:xfrm rot="19800000">
              <a:off x="2342509" y="3866273"/>
              <a:ext cx="2114291" cy="2437781"/>
            </a:xfrm>
            <a:custGeom>
              <a:avLst/>
              <a:gdLst>
                <a:gd name="connsiteX0" fmla="*/ 2114291 w 2114291"/>
                <a:gd name="connsiteY0" fmla="*/ 0 h 2437781"/>
                <a:gd name="connsiteX1" fmla="*/ 2114291 w 2114291"/>
                <a:gd name="connsiteY1" fmla="*/ 2437781 h 2437781"/>
                <a:gd name="connsiteX2" fmla="*/ 1878700 w 2114291"/>
                <a:gd name="connsiteY2" fmla="*/ 2425885 h 2437781"/>
                <a:gd name="connsiteX3" fmla="*/ 75624 w 2114291"/>
                <a:gd name="connsiteY3" fmla="*/ 1345168 h 2437781"/>
                <a:gd name="connsiteX4" fmla="*/ 0 w 2114291"/>
                <a:gd name="connsiteY4" fmla="*/ 1220687 h 2437781"/>
                <a:gd name="connsiteX5" fmla="*/ 2114291 w 2114291"/>
                <a:gd name="connsiteY5" fmla="*/ 0 h 243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4291" h="2437781">
                  <a:moveTo>
                    <a:pt x="2114291" y="0"/>
                  </a:moveTo>
                  <a:lnTo>
                    <a:pt x="2114291" y="2437781"/>
                  </a:lnTo>
                  <a:lnTo>
                    <a:pt x="1878700" y="2425885"/>
                  </a:lnTo>
                  <a:cubicBezTo>
                    <a:pt x="1128290" y="2349677"/>
                    <a:pt x="476772" y="1938946"/>
                    <a:pt x="75624" y="1345168"/>
                  </a:cubicBezTo>
                  <a:lnTo>
                    <a:pt x="0" y="1220687"/>
                  </a:lnTo>
                  <a:lnTo>
                    <a:pt x="2114291" y="0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FFCC"/>
                </a:gs>
                <a:gs pos="100000">
                  <a:srgbClr val="008080"/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Circle: Hollow 29">
              <a:extLst>
                <a:ext uri="{FF2B5EF4-FFF2-40B4-BE49-F238E27FC236}">
                  <a16:creationId xmlns:a16="http://schemas.microsoft.com/office/drawing/2014/main" id="{FE959633-2F1C-4FB6-B7D5-54EBBC0D348E}"/>
                </a:ext>
              </a:extLst>
            </p:cNvPr>
            <p:cNvSpPr/>
            <p:nvPr/>
          </p:nvSpPr>
          <p:spPr>
            <a:xfrm>
              <a:off x="1091049" y="846521"/>
              <a:ext cx="5218960" cy="5218960"/>
            </a:xfrm>
            <a:prstGeom prst="donut">
              <a:avLst>
                <a:gd name="adj" fmla="val 3118"/>
              </a:avLst>
            </a:prstGeom>
            <a:gradFill>
              <a:gsLst>
                <a:gs pos="23000">
                  <a:schemeClr val="tx2">
                    <a:lumMod val="75000"/>
                  </a:schemeClr>
                </a:gs>
                <a:gs pos="100000">
                  <a:schemeClr val="tx1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pic>
          <p:nvPicPr>
            <p:cNvPr id="59" name="Graphic 30" descr="Bullseye">
              <a:extLst>
                <a:ext uri="{FF2B5EF4-FFF2-40B4-BE49-F238E27FC236}">
                  <a16:creationId xmlns:a16="http://schemas.microsoft.com/office/drawing/2014/main" id="{9AF20EAE-9A9F-4906-A1FC-E26D7F14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19540" y="4021061"/>
              <a:ext cx="563149" cy="563149"/>
            </a:xfrm>
            <a:prstGeom prst="rect">
              <a:avLst/>
            </a:prstGeom>
          </p:spPr>
        </p:pic>
        <p:pic>
          <p:nvPicPr>
            <p:cNvPr id="60" name="Graphic 31" descr="Stopwatch">
              <a:extLst>
                <a:ext uri="{FF2B5EF4-FFF2-40B4-BE49-F238E27FC236}">
                  <a16:creationId xmlns:a16="http://schemas.microsoft.com/office/drawing/2014/main" id="{FD4C56D1-79CC-48B3-8C79-8CA4E188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65730" y="2265820"/>
              <a:ext cx="563149" cy="563149"/>
            </a:xfrm>
            <a:prstGeom prst="rect">
              <a:avLst/>
            </a:prstGeom>
          </p:spPr>
        </p:pic>
        <p:pic>
          <p:nvPicPr>
            <p:cNvPr id="61" name="Graphic 32" descr="Single gear">
              <a:extLst>
                <a:ext uri="{FF2B5EF4-FFF2-40B4-BE49-F238E27FC236}">
                  <a16:creationId xmlns:a16="http://schemas.microsoft.com/office/drawing/2014/main" id="{4A9F26F1-74EC-4B85-A8E8-14419B78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53293" y="3973797"/>
              <a:ext cx="563149" cy="563149"/>
            </a:xfrm>
            <a:prstGeom prst="rect">
              <a:avLst/>
            </a:prstGeom>
          </p:spPr>
        </p:pic>
        <p:pic>
          <p:nvPicPr>
            <p:cNvPr id="62" name="Graphic 33" descr="Ordinateur">
              <a:extLst>
                <a:ext uri="{FF2B5EF4-FFF2-40B4-BE49-F238E27FC236}">
                  <a16:creationId xmlns:a16="http://schemas.microsoft.com/office/drawing/2014/main" id="{89A90C72-00D6-4C57-95C8-FE64CD56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522354" y="4690600"/>
              <a:ext cx="563148" cy="560935"/>
            </a:xfrm>
            <a:prstGeom prst="rect">
              <a:avLst/>
            </a:prstGeom>
          </p:spPr>
        </p:pic>
        <p:pic>
          <p:nvPicPr>
            <p:cNvPr id="63" name="Graphic 34" descr="Magnifying glass">
              <a:extLst>
                <a:ext uri="{FF2B5EF4-FFF2-40B4-BE49-F238E27FC236}">
                  <a16:creationId xmlns:a16="http://schemas.microsoft.com/office/drawing/2014/main" id="{54A1E324-5121-47D0-8317-443B56C62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47497" y="1503126"/>
              <a:ext cx="563149" cy="563149"/>
            </a:xfrm>
            <a:prstGeom prst="rect">
              <a:avLst/>
            </a:prstGeom>
          </p:spPr>
        </p:pic>
        <p:pic>
          <p:nvPicPr>
            <p:cNvPr id="64" name="Graphic 35" descr="Lightbulb">
              <a:extLst>
                <a:ext uri="{FF2B5EF4-FFF2-40B4-BE49-F238E27FC236}">
                  <a16:creationId xmlns:a16="http://schemas.microsoft.com/office/drawing/2014/main" id="{2DEB5741-D64C-48EE-B3AF-D1BC863D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73108" y="2310978"/>
              <a:ext cx="563149" cy="563149"/>
            </a:xfrm>
            <a:prstGeom prst="rect">
              <a:avLst/>
            </a:prstGeom>
          </p:spPr>
        </p:pic>
      </p:grpSp>
      <p:sp>
        <p:nvSpPr>
          <p:cNvPr id="46" name="Oval 36">
            <a:extLst>
              <a:ext uri="{FF2B5EF4-FFF2-40B4-BE49-F238E27FC236}">
                <a16:creationId xmlns:a16="http://schemas.microsoft.com/office/drawing/2014/main" id="{2E3C19F0-596A-4C53-848A-3B8B60DA8098}"/>
              </a:ext>
            </a:extLst>
          </p:cNvPr>
          <p:cNvSpPr/>
          <p:nvPr/>
        </p:nvSpPr>
        <p:spPr>
          <a:xfrm>
            <a:off x="1644780" y="3007756"/>
            <a:ext cx="846604" cy="843276"/>
          </a:xfrm>
          <a:prstGeom prst="ellipse">
            <a:avLst/>
          </a:prstGeom>
          <a:gradFill flip="none" rotWithShape="1">
            <a:gsLst>
              <a:gs pos="4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1600" sx="103000" sy="103000" algn="ctr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47" name="Graphic 37" descr="Play">
            <a:extLst>
              <a:ext uri="{FF2B5EF4-FFF2-40B4-BE49-F238E27FC236}">
                <a16:creationId xmlns:a16="http://schemas.microsoft.com/office/drawing/2014/main" id="{97963E6C-C056-4F0D-8F8D-E0C6E8830ED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84733" y="3197841"/>
            <a:ext cx="445822" cy="444070"/>
          </a:xfrm>
          <a:prstGeom prst="rect">
            <a:avLst/>
          </a:prstGeom>
        </p:spPr>
      </p:pic>
      <p:sp>
        <p:nvSpPr>
          <p:cNvPr id="48" name="Oval 38">
            <a:extLst>
              <a:ext uri="{FF2B5EF4-FFF2-40B4-BE49-F238E27FC236}">
                <a16:creationId xmlns:a16="http://schemas.microsoft.com/office/drawing/2014/main" id="{D02DC437-9432-488B-B140-C710D2439B08}"/>
              </a:ext>
            </a:extLst>
          </p:cNvPr>
          <p:cNvSpPr/>
          <p:nvPr/>
        </p:nvSpPr>
        <p:spPr>
          <a:xfrm>
            <a:off x="3485631" y="2408555"/>
            <a:ext cx="132824" cy="132302"/>
          </a:xfrm>
          <a:prstGeom prst="ellipse">
            <a:avLst/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AB37FAA3-F754-439F-968A-ECB6C2AEF332}"/>
              </a:ext>
            </a:extLst>
          </p:cNvPr>
          <p:cNvCxnSpPr>
            <a:cxnSpLocks/>
          </p:cNvCxnSpPr>
          <p:nvPr/>
        </p:nvCxnSpPr>
        <p:spPr>
          <a:xfrm flipV="1">
            <a:off x="3593262" y="562411"/>
            <a:ext cx="828000" cy="187200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51F8ED9B-9B23-451A-962D-27906BF8435D}"/>
              </a:ext>
            </a:extLst>
          </p:cNvPr>
          <p:cNvCxnSpPr>
            <a:cxnSpLocks/>
          </p:cNvCxnSpPr>
          <p:nvPr/>
        </p:nvCxnSpPr>
        <p:spPr>
          <a:xfrm>
            <a:off x="4402474" y="573562"/>
            <a:ext cx="1512000" cy="0"/>
          </a:xfrm>
          <a:prstGeom prst="line">
            <a:avLst/>
          </a:prstGeom>
          <a:ln w="38100">
            <a:solidFill>
              <a:srgbClr val="20E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numéro de diapositive 37">
            <a:extLst>
              <a:ext uri="{FF2B5EF4-FFF2-40B4-BE49-F238E27FC236}">
                <a16:creationId xmlns:a16="http://schemas.microsoft.com/office/drawing/2014/main" id="{978175DB-5514-407F-B2EE-10AE7E90C5E3}"/>
              </a:ext>
            </a:extLst>
          </p:cNvPr>
          <p:cNvSpPr txBox="1">
            <a:spLocks/>
          </p:cNvSpPr>
          <p:nvPr/>
        </p:nvSpPr>
        <p:spPr>
          <a:xfrm>
            <a:off x="-2270760" y="643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ABAD81-D793-4BAA-B0F0-1DA1837B65B1}" type="slidenum">
              <a:rPr lang="en-IN" sz="2800" smtClean="0">
                <a:solidFill>
                  <a:srgbClr val="02F1F2"/>
                </a:solidFill>
                <a:latin typeface="Doppio One" panose="02010603030000020804"/>
              </a:rPr>
              <a:pPr/>
              <a:t>9</a:t>
            </a:fld>
            <a:endParaRPr lang="en-IN" sz="2800" dirty="0">
              <a:solidFill>
                <a:srgbClr val="02F1F2"/>
              </a:solidFill>
              <a:latin typeface="Doppio One" panose="02010603030000020804"/>
            </a:endParaRP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6DF4D88E-0261-4AD4-A80D-686559B424C0}"/>
              </a:ext>
            </a:extLst>
          </p:cNvPr>
          <p:cNvSpPr txBox="1"/>
          <p:nvPr/>
        </p:nvSpPr>
        <p:spPr>
          <a:xfrm>
            <a:off x="5912812" y="241942"/>
            <a:ext cx="4915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600" b="1" spc="300" dirty="0">
                <a:solidFill>
                  <a:srgbClr val="20E8DE"/>
                </a:solidFill>
                <a:latin typeface="Doppio One" panose="02010603030000020804"/>
              </a:rPr>
              <a:t>Partie technique</a:t>
            </a:r>
            <a:r>
              <a:rPr lang="en-US" sz="3600" dirty="0">
                <a:solidFill>
                  <a:srgbClr val="20E8DE"/>
                </a:solidFill>
                <a:latin typeface="Doppio One" panose="02010603030000020804"/>
              </a:rPr>
              <a:t>:</a:t>
            </a:r>
          </a:p>
        </p:txBody>
      </p:sp>
      <p:grpSp>
        <p:nvGrpSpPr>
          <p:cNvPr id="34" name="Group 50">
            <a:extLst>
              <a:ext uri="{FF2B5EF4-FFF2-40B4-BE49-F238E27FC236}">
                <a16:creationId xmlns:a16="http://schemas.microsoft.com/office/drawing/2014/main" id="{C8FDB76F-B0D1-4C06-8589-B47E218FA39C}"/>
              </a:ext>
            </a:extLst>
          </p:cNvPr>
          <p:cNvGrpSpPr/>
          <p:nvPr/>
        </p:nvGrpSpPr>
        <p:grpSpPr>
          <a:xfrm>
            <a:off x="9351830" y="6320096"/>
            <a:ext cx="1928341" cy="455320"/>
            <a:chOff x="5301040" y="878988"/>
            <a:chExt cx="813035" cy="191974"/>
          </a:xfrm>
        </p:grpSpPr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F438384F-E590-4C3C-B84F-A86E47BA7142}"/>
                </a:ext>
              </a:extLst>
            </p:cNvPr>
            <p:cNvSpPr/>
            <p:nvPr/>
          </p:nvSpPr>
          <p:spPr>
            <a:xfrm>
              <a:off x="5301040" y="880462"/>
              <a:ext cx="190500" cy="190500"/>
            </a:xfrm>
            <a:prstGeom prst="ellipse">
              <a:avLst/>
            </a:prstGeom>
            <a:solidFill>
              <a:srgbClr val="02F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2F1F2"/>
                </a:solidFill>
              </a:endParaRPr>
            </a:p>
          </p:txBody>
        </p:sp>
        <p:sp>
          <p:nvSpPr>
            <p:cNvPr id="36" name="Oval 54">
              <a:extLst>
                <a:ext uri="{FF2B5EF4-FFF2-40B4-BE49-F238E27FC236}">
                  <a16:creationId xmlns:a16="http://schemas.microsoft.com/office/drawing/2014/main" id="{25694511-DBAA-45D2-BE98-70792D0A26F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55">
              <a:extLst>
                <a:ext uri="{FF2B5EF4-FFF2-40B4-BE49-F238E27FC236}">
                  <a16:creationId xmlns:a16="http://schemas.microsoft.com/office/drawing/2014/main" id="{722BD08D-F482-4084-A95D-5780BED1832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15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Image 3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B2AC067-B161-47B7-AA6B-530BC2FD806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1" t="15213" r="15344" b="17124"/>
          <a:stretch/>
        </p:blipFill>
        <p:spPr>
          <a:xfrm>
            <a:off x="11566604" y="6316800"/>
            <a:ext cx="452226" cy="451824"/>
          </a:xfrm>
          <a:prstGeom prst="ellipse">
            <a:avLst/>
          </a:prstGeom>
        </p:spPr>
      </p:pic>
      <p:pic>
        <p:nvPicPr>
          <p:cNvPr id="3" name="Video 3">
            <a:hlinkClick r:id="" action="ppaction://media"/>
            <a:extLst>
              <a:ext uri="{FF2B5EF4-FFF2-40B4-BE49-F238E27FC236}">
                <a16:creationId xmlns:a16="http://schemas.microsoft.com/office/drawing/2014/main" id="{885D10BC-71C4-47BB-9EAF-D3B093400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561634" y="1398501"/>
            <a:ext cx="6858000" cy="4572000"/>
          </a:xfrm>
          <a:prstGeom prst="rect">
            <a:avLst/>
          </a:prstGeom>
        </p:spPr>
      </p:pic>
      <p:pic>
        <p:nvPicPr>
          <p:cNvPr id="4" name="Video 2 modif">
            <a:hlinkClick r:id="" action="ppaction://media"/>
            <a:extLst>
              <a:ext uri="{FF2B5EF4-FFF2-40B4-BE49-F238E27FC236}">
                <a16:creationId xmlns:a16="http://schemas.microsoft.com/office/drawing/2014/main" id="{FFDB5639-D1DC-4109-AB7E-EA2254A73D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598186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2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5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941"/>
                            </p:stCondLst>
                            <p:childTnLst>
                              <p:par>
                                <p:cTn id="2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441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941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1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460</Words>
  <Application>Microsoft Office PowerPoint</Application>
  <PresentationFormat>Widescreen</PresentationFormat>
  <Paragraphs>96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Doppio One</vt:lpstr>
      <vt:lpstr>Economica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UserName</dc:creator>
  <cp:lastModifiedBy>ReFLeXX</cp:lastModifiedBy>
  <cp:revision>78</cp:revision>
  <dcterms:created xsi:type="dcterms:W3CDTF">2018-01-31T07:11:03Z</dcterms:created>
  <dcterms:modified xsi:type="dcterms:W3CDTF">2020-03-01T09:09:31Z</dcterms:modified>
</cp:coreProperties>
</file>